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handoutMasterIdLst>
    <p:handoutMasterId r:id="rId43"/>
  </p:handoutMasterIdLst>
  <p:sldIdLst>
    <p:sldId id="256" r:id="rId5"/>
    <p:sldId id="300" r:id="rId6"/>
    <p:sldId id="260" r:id="rId7"/>
    <p:sldId id="259" r:id="rId8"/>
    <p:sldId id="290" r:id="rId9"/>
    <p:sldId id="270" r:id="rId10"/>
    <p:sldId id="285" r:id="rId11"/>
    <p:sldId id="282" r:id="rId12"/>
    <p:sldId id="284" r:id="rId13"/>
    <p:sldId id="283" r:id="rId14"/>
    <p:sldId id="266" r:id="rId15"/>
    <p:sldId id="288" r:id="rId16"/>
    <p:sldId id="287" r:id="rId17"/>
    <p:sldId id="289" r:id="rId18"/>
    <p:sldId id="273" r:id="rId19"/>
    <p:sldId id="274" r:id="rId20"/>
    <p:sldId id="301" r:id="rId21"/>
    <p:sldId id="291" r:id="rId22"/>
    <p:sldId id="275" r:id="rId23"/>
    <p:sldId id="276" r:id="rId24"/>
    <p:sldId id="292" r:id="rId25"/>
    <p:sldId id="293" r:id="rId26"/>
    <p:sldId id="298" r:id="rId27"/>
    <p:sldId id="294" r:id="rId28"/>
    <p:sldId id="296" r:id="rId29"/>
    <p:sldId id="297" r:id="rId30"/>
    <p:sldId id="299" r:id="rId31"/>
    <p:sldId id="295" r:id="rId32"/>
    <p:sldId id="277" r:id="rId33"/>
    <p:sldId id="281" r:id="rId34"/>
    <p:sldId id="258" r:id="rId35"/>
    <p:sldId id="263" r:id="rId36"/>
    <p:sldId id="265" r:id="rId37"/>
    <p:sldId id="267" r:id="rId38"/>
    <p:sldId id="268" r:id="rId39"/>
    <p:sldId id="271" r:id="rId40"/>
    <p:sldId id="272" r:id="rId4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5" autoAdjust="0"/>
    <p:restoredTop sz="95184" autoAdjust="0"/>
  </p:normalViewPr>
  <p:slideViewPr>
    <p:cSldViewPr snapToGrid="0">
      <p:cViewPr varScale="1">
        <p:scale>
          <a:sx n="62" d="100"/>
          <a:sy n="62" d="100"/>
        </p:scale>
        <p:origin x="102" y="103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03.04.2022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92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11" Type="http://schemas.openxmlformats.org/officeDocument/2006/relationships/image" Target="../media/image44.png"/><Relationship Id="rId5" Type="http://schemas.openxmlformats.org/officeDocument/2006/relationships/image" Target="../media/image550.png"/><Relationship Id="rId10" Type="http://schemas.openxmlformats.org/officeDocument/2006/relationships/image" Target="../media/image54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64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5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5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18" Type="http://schemas.openxmlformats.org/officeDocument/2006/relationships/image" Target="../media/image78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70.png"/><Relationship Id="rId2" Type="http://schemas.openxmlformats.org/officeDocument/2006/relationships/image" Target="../media/image620.png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png"/><Relationship Id="rId11" Type="http://schemas.openxmlformats.org/officeDocument/2006/relationships/image" Target="../media/image711.png"/><Relationship Id="rId5" Type="http://schemas.openxmlformats.org/officeDocument/2006/relationships/image" Target="../media/image650.png"/><Relationship Id="rId15" Type="http://schemas.openxmlformats.org/officeDocument/2006/relationships/image" Target="../media/image750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3.png"/><Relationship Id="rId7" Type="http://schemas.openxmlformats.org/officeDocument/2006/relationships/image" Target="../media/image8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9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136.png"/><Relationship Id="rId2" Type="http://schemas.openxmlformats.org/officeDocument/2006/relationships/image" Target="../media/image970.png"/><Relationship Id="rId16" Type="http://schemas.openxmlformats.org/officeDocument/2006/relationships/image" Target="../media/image110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0.png"/><Relationship Id="rId11" Type="http://schemas.openxmlformats.org/officeDocument/2006/relationships/image" Target="../media/image1050.png"/><Relationship Id="rId24" Type="http://schemas.openxmlformats.org/officeDocument/2006/relationships/image" Target="../media/image118.png"/><Relationship Id="rId45" Type="http://schemas.openxmlformats.org/officeDocument/2006/relationships/image" Target="../media/image139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image" Target="../media/image10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1040.png"/><Relationship Id="rId19" Type="http://schemas.openxmlformats.org/officeDocument/2006/relationships/image" Target="../media/image113.png"/><Relationship Id="rId44" Type="http://schemas.openxmlformats.org/officeDocument/2006/relationships/image" Target="../media/image138.png"/><Relationship Id="rId31" Type="http://schemas.openxmlformats.org/officeDocument/2006/relationships/image" Target="../media/image125.png"/><Relationship Id="rId4" Type="http://schemas.openxmlformats.org/officeDocument/2006/relationships/image" Target="../media/image990.png"/><Relationship Id="rId9" Type="http://schemas.openxmlformats.org/officeDocument/2006/relationships/image" Target="../media/image1030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43" Type="http://schemas.openxmlformats.org/officeDocument/2006/relationships/image" Target="../media/image137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1020.png"/><Relationship Id="rId3" Type="http://schemas.openxmlformats.org/officeDocument/2006/relationships/image" Target="../media/image980.png"/><Relationship Id="rId12" Type="http://schemas.openxmlformats.org/officeDocument/2006/relationships/image" Target="../media/image1060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46" Type="http://schemas.openxmlformats.org/officeDocument/2006/relationships/image" Target="../media/image140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20" Type="http://schemas.openxmlformats.org/officeDocument/2006/relationships/image" Target="../media/image114.png"/><Relationship Id="rId41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1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140208" y="1371375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285476" y="1431921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72AAF86-D185-4342-B088-0586ABED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54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C250E5A3-FA24-49FA-9984-2401DD9C93CF}"/>
              </a:ext>
            </a:extLst>
          </p:cNvPr>
          <p:cNvGrpSpPr/>
          <p:nvPr/>
        </p:nvGrpSpPr>
        <p:grpSpPr>
          <a:xfrm>
            <a:off x="3340000" y="2380343"/>
            <a:ext cx="4300792" cy="4112532"/>
            <a:chOff x="1830829" y="2854392"/>
            <a:chExt cx="3058687" cy="3058687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AA8A93F-734C-4AC7-92D2-98AB5050E16C}"/>
                </a:ext>
              </a:extLst>
            </p:cNvPr>
            <p:cNvGrpSpPr/>
            <p:nvPr/>
          </p:nvGrpSpPr>
          <p:grpSpPr>
            <a:xfrm>
              <a:off x="1830829" y="2854392"/>
              <a:ext cx="3058687" cy="3058687"/>
              <a:chOff x="1576200" y="3244032"/>
              <a:chExt cx="3058687" cy="3058687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7EE7D551-7B97-4159-AA05-ACFEB095C7CD}"/>
                  </a:ext>
                </a:extLst>
              </p:cNvPr>
              <p:cNvGrpSpPr/>
              <p:nvPr/>
            </p:nvGrpSpPr>
            <p:grpSpPr>
              <a:xfrm>
                <a:off x="1576200" y="3244032"/>
                <a:ext cx="3058687" cy="3058687"/>
                <a:chOff x="1426227" y="3127851"/>
                <a:chExt cx="3058687" cy="3058687"/>
              </a:xfrm>
            </p:grpSpPr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50D9F8CA-17F8-4AFF-BDAB-630437E69DA1}"/>
                    </a:ext>
                  </a:extLst>
                </p:cNvPr>
                <p:cNvGrpSpPr/>
                <p:nvPr/>
              </p:nvGrpSpPr>
              <p:grpSpPr>
                <a:xfrm>
                  <a:off x="1426227" y="3127851"/>
                  <a:ext cx="3058687" cy="3058687"/>
                  <a:chOff x="947572" y="2672086"/>
                  <a:chExt cx="3058687" cy="3058687"/>
                </a:xfrm>
              </p:grpSpPr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BE0D8D8A-12A0-49B4-8F21-27CE01392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3759" y="4865850"/>
                    <a:ext cx="201109" cy="1925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3" name="Gruppieren 32">
                    <a:extLst>
                      <a:ext uri="{FF2B5EF4-FFF2-40B4-BE49-F238E27FC236}">
                        <a16:creationId xmlns:a16="http://schemas.microsoft.com/office/drawing/2014/main" id="{C758CD2E-D2A9-4089-802D-526018258D6F}"/>
                      </a:ext>
                    </a:extLst>
                  </p:cNvPr>
                  <p:cNvGrpSpPr/>
                  <p:nvPr/>
                </p:nvGrpSpPr>
                <p:grpSpPr>
                  <a:xfrm>
                    <a:off x="947572" y="2672086"/>
                    <a:ext cx="3058687" cy="3058687"/>
                    <a:chOff x="4254478" y="3130970"/>
                    <a:chExt cx="3058687" cy="3058687"/>
                  </a:xfrm>
                </p:grpSpPr>
                <p:pic>
                  <p:nvPicPr>
                    <p:cNvPr id="8" name="Grafik 7">
                      <a:extLst>
                        <a:ext uri="{FF2B5EF4-FFF2-40B4-BE49-F238E27FC236}">
                          <a16:creationId xmlns:a16="http://schemas.microsoft.com/office/drawing/2014/main" id="{658E19F7-68F1-4CD2-BDF1-F68E38B57E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254478" y="3130970"/>
                      <a:ext cx="3058687" cy="305868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9" name="Gerade Verbindung mit Pfeil 28">
                      <a:extLst>
                        <a:ext uri="{FF2B5EF4-FFF2-40B4-BE49-F238E27FC236}">
                          <a16:creationId xmlns:a16="http://schemas.microsoft.com/office/drawing/2014/main" id="{A8AC2D91-FD89-493D-829B-178B5F1D01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21919" y="5196598"/>
                      <a:ext cx="46742" cy="200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5C553DA3-5388-447A-82F2-41EDFD91F723}"/>
                    </a:ext>
                  </a:extLst>
                </p:cNvPr>
                <p:cNvSpPr txBox="1"/>
                <p:nvPr/>
              </p:nvSpPr>
              <p:spPr>
                <a:xfrm>
                  <a:off x="3976061" y="5309638"/>
                  <a:ext cx="334514" cy="2045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4F635AA-8595-421B-9E57-636C65A2103D}"/>
                    </a:ext>
                  </a:extLst>
                </p:cNvPr>
                <p:cNvSpPr txBox="1"/>
                <p:nvPr/>
              </p:nvSpPr>
              <p:spPr>
                <a:xfrm>
                  <a:off x="1699025" y="5260169"/>
                  <a:ext cx="334514" cy="258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5405EB8F-9E7F-4FE4-B34C-2A2D53F3DE41}"/>
                    </a:ext>
                  </a:extLst>
                </p:cNvPr>
                <p:cNvSpPr txBox="1"/>
                <p:nvPr/>
              </p:nvSpPr>
              <p:spPr>
                <a:xfrm>
                  <a:off x="2898886" y="3127851"/>
                  <a:ext cx="150238" cy="2520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DD35B697-377D-4D7C-9D54-45E8CACDCC5B}"/>
                  </a:ext>
                </a:extLst>
              </p:cNvPr>
              <p:cNvCxnSpPr/>
              <p:nvPr/>
            </p:nvCxnSpPr>
            <p:spPr>
              <a:xfrm flipV="1">
                <a:off x="3150125" y="3514724"/>
                <a:ext cx="0" cy="88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98628E4-B470-4AE6-B9D9-D200DCA31228}"/>
                </a:ext>
              </a:extLst>
            </p:cNvPr>
            <p:cNvSpPr txBox="1"/>
            <p:nvPr/>
          </p:nvSpPr>
          <p:spPr>
            <a:xfrm>
              <a:off x="2935635" y="5240735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CD470E-81FD-44B6-9689-5BA6F56CF387}"/>
              </a:ext>
            </a:extLst>
          </p:cNvPr>
          <p:cNvCxnSpPr>
            <a:cxnSpLocks/>
          </p:cNvCxnSpPr>
          <p:nvPr/>
        </p:nvCxnSpPr>
        <p:spPr>
          <a:xfrm flipH="1" flipV="1">
            <a:off x="4792540" y="5423460"/>
            <a:ext cx="243702" cy="2881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7">
            <a:extLst>
              <a:ext uri="{FF2B5EF4-FFF2-40B4-BE49-F238E27FC236}">
                <a16:creationId xmlns:a16="http://schemas.microsoft.com/office/drawing/2014/main" id="{80CD42E6-99CC-4496-93F0-89C74C1E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54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Training neuronaler Netze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DF02348-81FB-4AF9-AB02-CCB098C3AD35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B69562D-FCB7-4C20-A094-BFCB61DA2767}"/>
              </a:ext>
            </a:extLst>
          </p:cNvPr>
          <p:cNvGrpSpPr/>
          <p:nvPr/>
        </p:nvGrpSpPr>
        <p:grpSpPr>
          <a:xfrm>
            <a:off x="3345495" y="2380343"/>
            <a:ext cx="4300792" cy="4112532"/>
            <a:chOff x="1830829" y="2854392"/>
            <a:chExt cx="3058687" cy="3058687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DB5E888-A24F-4CC1-A7BB-DF0296D2955D}"/>
                </a:ext>
              </a:extLst>
            </p:cNvPr>
            <p:cNvGrpSpPr/>
            <p:nvPr/>
          </p:nvGrpSpPr>
          <p:grpSpPr>
            <a:xfrm>
              <a:off x="1830829" y="2854392"/>
              <a:ext cx="3058687" cy="3058687"/>
              <a:chOff x="1576200" y="3244032"/>
              <a:chExt cx="3058687" cy="3058687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E4B7DED1-845A-4628-AD68-54B905E6A722}"/>
                  </a:ext>
                </a:extLst>
              </p:cNvPr>
              <p:cNvGrpSpPr/>
              <p:nvPr/>
            </p:nvGrpSpPr>
            <p:grpSpPr>
              <a:xfrm>
                <a:off x="1576200" y="3244032"/>
                <a:ext cx="3058687" cy="3058687"/>
                <a:chOff x="1426227" y="3127851"/>
                <a:chExt cx="3058687" cy="3058687"/>
              </a:xfrm>
            </p:grpSpPr>
            <p:grpSp>
              <p:nvGrpSpPr>
                <p:cNvPr id="60" name="Gruppieren 59">
                  <a:extLst>
                    <a:ext uri="{FF2B5EF4-FFF2-40B4-BE49-F238E27FC236}">
                      <a16:creationId xmlns:a16="http://schemas.microsoft.com/office/drawing/2014/main" id="{E30C93A4-113E-4A1B-8A3D-6CD5C21BA425}"/>
                    </a:ext>
                  </a:extLst>
                </p:cNvPr>
                <p:cNvGrpSpPr/>
                <p:nvPr/>
              </p:nvGrpSpPr>
              <p:grpSpPr>
                <a:xfrm>
                  <a:off x="1426227" y="3127851"/>
                  <a:ext cx="3058687" cy="3058687"/>
                  <a:chOff x="947572" y="2672086"/>
                  <a:chExt cx="3058687" cy="3058687"/>
                </a:xfrm>
              </p:grpSpPr>
              <p:cxnSp>
                <p:nvCxnSpPr>
                  <p:cNvPr id="64" name="Gerade Verbindung mit Pfeil 63">
                    <a:extLst>
                      <a:ext uri="{FF2B5EF4-FFF2-40B4-BE49-F238E27FC236}">
                        <a16:creationId xmlns:a16="http://schemas.microsoft.com/office/drawing/2014/main" id="{BE7F74FC-A446-4D01-81C9-B1E6317E0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3759" y="4865850"/>
                    <a:ext cx="201109" cy="1925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" name="Gruppieren 64">
                    <a:extLst>
                      <a:ext uri="{FF2B5EF4-FFF2-40B4-BE49-F238E27FC236}">
                        <a16:creationId xmlns:a16="http://schemas.microsoft.com/office/drawing/2014/main" id="{C44ACC20-1AA4-439B-ABF2-4CC61E80A251}"/>
                      </a:ext>
                    </a:extLst>
                  </p:cNvPr>
                  <p:cNvGrpSpPr/>
                  <p:nvPr/>
                </p:nvGrpSpPr>
                <p:grpSpPr>
                  <a:xfrm>
                    <a:off x="947572" y="2672086"/>
                    <a:ext cx="3058687" cy="3058687"/>
                    <a:chOff x="4254478" y="3130970"/>
                    <a:chExt cx="3058687" cy="3058687"/>
                  </a:xfrm>
                </p:grpSpPr>
                <p:pic>
                  <p:nvPicPr>
                    <p:cNvPr id="66" name="Grafik 65">
                      <a:extLst>
                        <a:ext uri="{FF2B5EF4-FFF2-40B4-BE49-F238E27FC236}">
                          <a16:creationId xmlns:a16="http://schemas.microsoft.com/office/drawing/2014/main" id="{B832B92D-14AF-426F-A254-212BCCDB2E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254478" y="3130970"/>
                      <a:ext cx="3058687" cy="305868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7" name="Gerade Verbindung mit Pfeil 66">
                      <a:extLst>
                        <a:ext uri="{FF2B5EF4-FFF2-40B4-BE49-F238E27FC236}">
                          <a16:creationId xmlns:a16="http://schemas.microsoft.com/office/drawing/2014/main" id="{E3F7817A-EB99-4B72-8689-EAEF75427B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21919" y="5196598"/>
                      <a:ext cx="46742" cy="200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93B6E585-B623-4BD3-967A-ADD1F4EDAB37}"/>
                    </a:ext>
                  </a:extLst>
                </p:cNvPr>
                <p:cNvSpPr txBox="1"/>
                <p:nvPr/>
              </p:nvSpPr>
              <p:spPr>
                <a:xfrm>
                  <a:off x="3976061" y="5309638"/>
                  <a:ext cx="334514" cy="2045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2914DD97-4AD8-4272-A84F-74203198E3BE}"/>
                    </a:ext>
                  </a:extLst>
                </p:cNvPr>
                <p:cNvSpPr txBox="1"/>
                <p:nvPr/>
              </p:nvSpPr>
              <p:spPr>
                <a:xfrm>
                  <a:off x="1699025" y="5260169"/>
                  <a:ext cx="334514" cy="258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2C94D8F-773F-43C4-82DF-2AC039F6FBC6}"/>
                    </a:ext>
                  </a:extLst>
                </p:cNvPr>
                <p:cNvSpPr txBox="1"/>
                <p:nvPr/>
              </p:nvSpPr>
              <p:spPr>
                <a:xfrm>
                  <a:off x="2898886" y="3127851"/>
                  <a:ext cx="150238" cy="2520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DEBAC7DB-9B9A-4555-A74B-1BB34C2F2F80}"/>
                  </a:ext>
                </a:extLst>
              </p:cNvPr>
              <p:cNvCxnSpPr/>
              <p:nvPr/>
            </p:nvCxnSpPr>
            <p:spPr>
              <a:xfrm flipV="1">
                <a:off x="3150125" y="3514724"/>
                <a:ext cx="0" cy="88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42AFD00-A104-4630-9BD9-6260CE29C714}"/>
                </a:ext>
              </a:extLst>
            </p:cNvPr>
            <p:cNvSpPr txBox="1"/>
            <p:nvPr/>
          </p:nvSpPr>
          <p:spPr>
            <a:xfrm>
              <a:off x="2700889" y="37141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E231920-026C-4EA3-9EBA-A8C1A2F64287}"/>
              </a:ext>
            </a:extLst>
          </p:cNvPr>
          <p:cNvCxnSpPr>
            <a:cxnSpLocks/>
          </p:cNvCxnSpPr>
          <p:nvPr/>
        </p:nvCxnSpPr>
        <p:spPr>
          <a:xfrm>
            <a:off x="4622913" y="3772656"/>
            <a:ext cx="242390" cy="362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7">
            <a:extLst>
              <a:ext uri="{FF2B5EF4-FFF2-40B4-BE49-F238E27FC236}">
                <a16:creationId xmlns:a16="http://schemas.microsoft.com/office/drawing/2014/main" id="{135C5420-9172-4EE5-AD10-A732B5D5C5FB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88BF3-B39E-4311-8B01-C13D4F95118D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84271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557522" y="3301779"/>
            <a:ext cx="5703093" cy="3169280"/>
            <a:chOff x="6448321" y="2822422"/>
            <a:chExt cx="5703093" cy="3169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16CD1C8-D630-42A0-805D-59C00D9DEEC5}"/>
                    </a:ext>
                  </a:extLst>
                </p:cNvPr>
                <p:cNvSpPr txBox="1"/>
                <p:nvPr/>
              </p:nvSpPr>
              <p:spPr>
                <a:xfrm>
                  <a:off x="6737881" y="4511365"/>
                  <a:ext cx="5413533" cy="499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16CD1C8-D630-42A0-805D-59C00D9DE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4511365"/>
                  <a:ext cx="5413533" cy="499239"/>
                </a:xfrm>
                <a:prstGeom prst="rect">
                  <a:avLst/>
                </a:prstGeom>
                <a:blipFill>
                  <a:blip r:embed="rId6"/>
                  <a:stretch>
                    <a:fillRect l="-2703" b="-48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4F490351-F3BF-4817-8E7B-2826424CE727}"/>
                    </a:ext>
                  </a:extLst>
                </p:cNvPr>
                <p:cNvSpPr txBox="1"/>
                <p:nvPr/>
              </p:nvSpPr>
              <p:spPr>
                <a:xfrm>
                  <a:off x="6737881" y="5052385"/>
                  <a:ext cx="2856616" cy="412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4F490351-F3BF-4817-8E7B-2826424C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5052385"/>
                  <a:ext cx="2856616" cy="412485"/>
                </a:xfrm>
                <a:prstGeom prst="rect">
                  <a:avLst/>
                </a:prstGeom>
                <a:blipFill>
                  <a:blip r:embed="rId7"/>
                  <a:stretch>
                    <a:fillRect l="-5117" t="-135294" b="-2088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982AA27-325E-49C7-AFBA-05DE10A8D395}"/>
                    </a:ext>
                  </a:extLst>
                </p:cNvPr>
                <p:cNvSpPr txBox="1"/>
                <p:nvPr/>
              </p:nvSpPr>
              <p:spPr>
                <a:xfrm>
                  <a:off x="6737881" y="5579217"/>
                  <a:ext cx="2567562" cy="412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982AA27-325E-49C7-AFBA-05DE10A8D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5579217"/>
                  <a:ext cx="2567562" cy="412485"/>
                </a:xfrm>
                <a:prstGeom prst="rect">
                  <a:avLst/>
                </a:prstGeom>
                <a:blipFill>
                  <a:blip r:embed="rId8"/>
                  <a:stretch>
                    <a:fillRect l="-5701" t="-136765" r="-238" b="-2073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1128588" y="2663382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8" y="2663382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425098" y="142774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98" y="1427745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Grafik 60">
            <a:extLst>
              <a:ext uri="{FF2B5EF4-FFF2-40B4-BE49-F238E27FC236}">
                <a16:creationId xmlns:a16="http://schemas.microsoft.com/office/drawing/2014/main" id="{C88BF39F-306B-4B41-9BD9-0C43C3BB91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0778" y="4373502"/>
            <a:ext cx="2902718" cy="1832757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FA18A576-20E0-4035-ADCF-FDA7ED14F2AF}"/>
              </a:ext>
            </a:extLst>
          </p:cNvPr>
          <p:cNvSpPr txBox="1"/>
          <p:nvPr/>
        </p:nvSpPr>
        <p:spPr>
          <a:xfrm>
            <a:off x="9237602" y="5355340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sp>
        <p:nvSpPr>
          <p:cNvPr id="26" name="Titel 7">
            <a:extLst>
              <a:ext uri="{FF2B5EF4-FFF2-40B4-BE49-F238E27FC236}">
                <a16:creationId xmlns:a16="http://schemas.microsoft.com/office/drawing/2014/main" id="{609B6E19-4E1D-4199-BDB6-3B83FD30DFEB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1505B19-867F-45CB-8928-DD53547BE30F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13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396034" y="152778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34" y="1527787"/>
                <a:ext cx="248752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362210" y="5048772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10" y="5048772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4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362210" y="5552348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10" y="5552348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0DC0188E-0F94-4510-AC99-D2AA7BB86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778" y="4373502"/>
            <a:ext cx="2902718" cy="1832757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8A4C4B7C-4072-42CB-AD74-DB9FCF632563}"/>
              </a:ext>
            </a:extLst>
          </p:cNvPr>
          <p:cNvSpPr txBox="1"/>
          <p:nvPr/>
        </p:nvSpPr>
        <p:spPr>
          <a:xfrm>
            <a:off x="9237602" y="5355340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sp>
        <p:nvSpPr>
          <p:cNvPr id="16" name="Titel 7">
            <a:extLst>
              <a:ext uri="{FF2B5EF4-FFF2-40B4-BE49-F238E27FC236}">
                <a16:creationId xmlns:a16="http://schemas.microsoft.com/office/drawing/2014/main" id="{F4E4E39C-4B9A-4D8C-B789-B3B411904F28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4BE115-7C79-4FC5-9204-B28043518662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FDAABE6-0EBB-4EB0-9D63-7D733020B153}"/>
                  </a:ext>
                </a:extLst>
              </p:cNvPr>
              <p:cNvSpPr txBox="1"/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FDAABE6-0EBB-4EB0-9D63-7D733020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9B7C9A6-BAED-4D46-A4E0-BD91BA87A41B}"/>
                  </a:ext>
                </a:extLst>
              </p:cNvPr>
              <p:cNvSpPr txBox="1"/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9B7C9A6-BAED-4D46-A4E0-BD91BA87A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DE55A34-BF63-44B7-824C-B23BE1C793FA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DE55A34-BF63-44B7-824C-B23BE1C79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5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/>
              <p:nvPr/>
            </p:nvSpPr>
            <p:spPr>
              <a:xfrm>
                <a:off x="6343584" y="1698957"/>
                <a:ext cx="1548116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84" y="1698957"/>
                <a:ext cx="1548116" cy="644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/>
              <p:nvPr/>
            </p:nvSpPr>
            <p:spPr>
              <a:xfrm>
                <a:off x="911134" y="1695792"/>
                <a:ext cx="6538126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34" y="1695792"/>
                <a:ext cx="6538126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/>
              <p:nvPr/>
            </p:nvSpPr>
            <p:spPr>
              <a:xfrm>
                <a:off x="828675" y="2489852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" y="2489852"/>
                <a:ext cx="9660471" cy="877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/>
              <p:nvPr/>
            </p:nvSpPr>
            <p:spPr>
              <a:xfrm>
                <a:off x="8456636" y="2792617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636" y="2792617"/>
                <a:ext cx="1460592" cy="374077"/>
              </a:xfrm>
              <a:prstGeom prst="rect">
                <a:avLst/>
              </a:prstGeom>
              <a:blipFill>
                <a:blip r:embed="rId5"/>
                <a:stretch>
                  <a:fillRect l="-3333" t="-1639" b="-196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/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01BFA729-C6CA-4173-B656-84C42A90B739}"/>
                  </a:ext>
                </a:extLst>
              </p:cNvPr>
              <p:cNvSpPr txBox="1"/>
              <p:nvPr/>
            </p:nvSpPr>
            <p:spPr>
              <a:xfrm>
                <a:off x="839457" y="3331400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01BFA729-C6CA-4173-B656-84C42A90B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57" y="3331400"/>
                <a:ext cx="4150423" cy="44531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1467695" y="4778899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695" y="4778899"/>
                <a:ext cx="5420754" cy="414922"/>
              </a:xfrm>
              <a:prstGeom prst="rect">
                <a:avLst/>
              </a:prstGeom>
              <a:blipFill>
                <a:blip r:embed="rId8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6575036" y="5674603"/>
                <a:ext cx="4951484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036" y="5674603"/>
                <a:ext cx="4951484" cy="318100"/>
              </a:xfrm>
              <a:prstGeom prst="rect">
                <a:avLst/>
              </a:prstGeom>
              <a:blipFill>
                <a:blip r:embed="rId9"/>
                <a:stretch>
                  <a:fillRect l="-1108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6575036" y="6188070"/>
                <a:ext cx="491891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036" y="6188070"/>
                <a:ext cx="4918911" cy="318164"/>
              </a:xfrm>
              <a:prstGeom prst="rect">
                <a:avLst/>
              </a:prstGeom>
              <a:blipFill>
                <a:blip r:embed="rId10"/>
                <a:stretch>
                  <a:fillRect l="-1117" t="-121154" b="-198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1474470" y="3748140"/>
                <a:ext cx="6096000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70" y="3748140"/>
                <a:ext cx="6096000" cy="6792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858506" y="5182939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6" y="5182939"/>
                <a:ext cx="7005333" cy="6792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7A11469-A07B-4D07-8D6A-637D65BF91F0}"/>
                  </a:ext>
                </a:extLst>
              </p:cNvPr>
              <p:cNvSpPr txBox="1"/>
              <p:nvPr/>
            </p:nvSpPr>
            <p:spPr>
              <a:xfrm>
                <a:off x="3848100" y="859312"/>
                <a:ext cx="4413003" cy="41325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400" b="0" i="1" baseline="-2500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7A11469-A07B-4D07-8D6A-637D65B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859312"/>
                <a:ext cx="4413003" cy="413255"/>
              </a:xfrm>
              <a:prstGeom prst="rect">
                <a:avLst/>
              </a:prstGeom>
              <a:blipFill>
                <a:blip r:embed="rId13"/>
                <a:stretch>
                  <a:fillRect r="-138" b="-17143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474470" y="4295142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70" y="4295142"/>
                <a:ext cx="4259580" cy="474232"/>
              </a:xfrm>
              <a:prstGeom prst="rect">
                <a:avLst/>
              </a:prstGeom>
              <a:blipFill>
                <a:blip r:embed="rId1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1523999" y="2564881"/>
            <a:ext cx="232410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828675" y="594933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" y="5949331"/>
                <a:ext cx="7005333" cy="7281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el 7">
            <a:extLst>
              <a:ext uri="{FF2B5EF4-FFF2-40B4-BE49-F238E27FC236}">
                <a16:creationId xmlns:a16="http://schemas.microsoft.com/office/drawing/2014/main" id="{E08CCA7D-1068-4CCC-923B-057C123740A3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6BD2AABD-6F6B-4C89-9912-F2D4EAFD4874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6BD2AABD-6F6B-4C89-9912-F2D4EAFD4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16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861868" y="3465223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68" y="3465223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1555491" y="4096152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4096152"/>
                <a:ext cx="6096000" cy="506101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555491" y="4666641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4666641"/>
                <a:ext cx="6096000" cy="511230"/>
              </a:xfrm>
              <a:prstGeom prst="rect">
                <a:avLst/>
              </a:prstGeom>
              <a:blipFill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1530791" y="5201910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91" y="5201910"/>
                <a:ext cx="6096000" cy="53412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873330" y="5760070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5760070"/>
                <a:ext cx="10636711" cy="7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/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/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/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1465483" y="1779292"/>
            <a:ext cx="1744442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0A13BE20-2FE5-44A7-ADE7-A3CD62AE8C2A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/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400" i="1" dirty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blipFill>
                <a:blip r:embed="rId11"/>
                <a:stretch>
                  <a:fillRect r="-139" b="-18919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/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blipFill>
                <a:blip r:embed="rId12"/>
                <a:stretch>
                  <a:fillRect l="-3347" t="-163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D7A384DD-63C7-49B1-8B9B-6AEEDA8F1644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D7A384DD-63C7-49B1-8B9B-6AEEDA8F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13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/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/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/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1465483" y="1779292"/>
            <a:ext cx="1744442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0A13BE20-2FE5-44A7-ADE7-A3CD62AE8C2A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/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400" i="1" dirty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blipFill>
                <a:blip r:embed="rId6"/>
                <a:stretch>
                  <a:fillRect r="-139" b="-18919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B5224B5-DBFF-4996-AF11-139D111D9AEA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B5224B5-DBFF-4996-AF11-139D111D9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7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/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blipFill>
                <a:blip r:embed="rId8"/>
                <a:stretch>
                  <a:fillRect l="-3347" t="-163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540BD61-5880-4C4B-A8C3-4FA57D03AD27}"/>
                  </a:ext>
                </a:extLst>
              </p:cNvPr>
              <p:cNvSpPr txBox="1"/>
              <p:nvPr/>
            </p:nvSpPr>
            <p:spPr>
              <a:xfrm>
                <a:off x="960964" y="3737648"/>
                <a:ext cx="10034695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540BD61-5880-4C4B-A8C3-4FA57D03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4" y="3737648"/>
                <a:ext cx="10034695" cy="728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3D885A8-255E-42F1-88B6-81DD94946147}"/>
                  </a:ext>
                </a:extLst>
              </p:cNvPr>
              <p:cNvSpPr txBox="1"/>
              <p:nvPr/>
            </p:nvSpPr>
            <p:spPr>
              <a:xfrm>
                <a:off x="960965" y="4529496"/>
                <a:ext cx="8940498" cy="537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4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3D885A8-255E-42F1-88B6-81DD9494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4529496"/>
                <a:ext cx="8940498" cy="537519"/>
              </a:xfrm>
              <a:prstGeom prst="rect">
                <a:avLst/>
              </a:prstGeom>
              <a:blipFill>
                <a:blip r:embed="rId10"/>
                <a:stretch>
                  <a:fillRect t="-121591" b="-185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98F58767-BFA4-4631-9103-6B7F6B2C1E3D}"/>
                  </a:ext>
                </a:extLst>
              </p:cNvPr>
              <p:cNvSpPr txBox="1"/>
              <p:nvPr/>
            </p:nvSpPr>
            <p:spPr>
              <a:xfrm>
                <a:off x="960965" y="5036871"/>
                <a:ext cx="8940498" cy="737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4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4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4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de-DE" sz="1300" dirty="0"/>
              </a:p>
              <a:p>
                <a:endParaRPr lang="de-DE" sz="13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98F58767-BFA4-4631-9103-6B7F6B2C1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5036871"/>
                <a:ext cx="8940498" cy="737574"/>
              </a:xfrm>
              <a:prstGeom prst="rect">
                <a:avLst/>
              </a:prstGeom>
              <a:blipFill>
                <a:blip r:embed="rId11"/>
                <a:stretch>
                  <a:fillRect t="-88430" b="-1074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75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feld 73">
            <a:extLst>
              <a:ext uri="{FF2B5EF4-FFF2-40B4-BE49-F238E27FC236}">
                <a16:creationId xmlns:a16="http://schemas.microsoft.com/office/drawing/2014/main" id="{F63B4030-36C4-4AD7-AFF1-BEDA309E143C}"/>
              </a:ext>
            </a:extLst>
          </p:cNvPr>
          <p:cNvSpPr txBox="1"/>
          <p:nvPr/>
        </p:nvSpPr>
        <p:spPr>
          <a:xfrm>
            <a:off x="7921569" y="13824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  <a:r>
              <a:rPr lang="de-DE" baseline="-25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842598" y="5568542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300" i="1" baseline="-2500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3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598" y="5568542"/>
                <a:ext cx="9978188" cy="728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1555442" y="3786894"/>
                <a:ext cx="6280950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DE" sz="1400" i="1" baseline="-25000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42" y="3786894"/>
                <a:ext cx="6280950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el 7">
            <a:extLst>
              <a:ext uri="{FF2B5EF4-FFF2-40B4-BE49-F238E27FC236}">
                <a16:creationId xmlns:a16="http://schemas.microsoft.com/office/drawing/2014/main" id="{3A124415-B357-4A3D-B8DA-BE5E1ECC20E2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889055" y="3359861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55" y="3359861"/>
                <a:ext cx="2909987" cy="738664"/>
              </a:xfrm>
              <a:prstGeom prst="rect">
                <a:avLst/>
              </a:prstGeom>
              <a:blipFill>
                <a:blip r:embed="rId4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877076" y="496466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     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for</a:t>
                </a:r>
                <a:r>
                  <a:rPr lang="de-DE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range</a:t>
                </a:r>
                <a:r>
                  <a:rPr lang="de-DE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76" y="4964669"/>
                <a:ext cx="2909987" cy="954107"/>
              </a:xfrm>
              <a:prstGeom prst="rect">
                <a:avLst/>
              </a:prstGeom>
              <a:blipFill>
                <a:blip r:embed="rId5"/>
                <a:stretch>
                  <a:fillRect l="-629" t="-6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64B2A7E-CC87-44A7-8AFB-DA7096864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8" y="1013795"/>
            <a:ext cx="7272848" cy="2548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32DA5CA-43AF-40D1-8610-AD5AB5B9BAC7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32DA5CA-43AF-40D1-8610-AD5AB5B9B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7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feld 71">
            <a:extLst>
              <a:ext uri="{FF2B5EF4-FFF2-40B4-BE49-F238E27FC236}">
                <a16:creationId xmlns:a16="http://schemas.microsoft.com/office/drawing/2014/main" id="{F7515B1C-5DF4-4DAA-998F-4AFCAE80C548}"/>
              </a:ext>
            </a:extLst>
          </p:cNvPr>
          <p:cNvSpPr txBox="1"/>
          <p:nvPr/>
        </p:nvSpPr>
        <p:spPr>
          <a:xfrm>
            <a:off x="7892591" y="208379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  <a:r>
              <a:rPr lang="de-DE" baseline="-25000" dirty="0"/>
              <a:t>2</a:t>
            </a:r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2592B044-C5AC-4189-8E4B-F1424120DC2D}"/>
              </a:ext>
            </a:extLst>
          </p:cNvPr>
          <p:cNvSpPr/>
          <p:nvPr/>
        </p:nvSpPr>
        <p:spPr>
          <a:xfrm>
            <a:off x="7802647" y="3429000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8232332" y="3799625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9995876" y="5264513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10425561" y="5635138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031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faltendes neuronales Netz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3613596" y="1815645"/>
            <a:ext cx="8135167" cy="3680405"/>
            <a:chOff x="2076965" y="1690688"/>
            <a:chExt cx="9546609" cy="386206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2076965" y="1690688"/>
              <a:ext cx="9546609" cy="2826709"/>
              <a:chOff x="2344979" y="1690688"/>
              <a:chExt cx="95466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2344979" y="1690688"/>
                <a:ext cx="9426626" cy="2826709"/>
                <a:chOff x="2340216" y="1690688"/>
                <a:chExt cx="9426626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2340216" y="207976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2340216" y="309781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3151569" y="2085997"/>
                  <a:ext cx="3151707" cy="3890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3151569" y="2475076"/>
                  <a:ext cx="3151707" cy="628967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3151569" y="2475076"/>
                  <a:ext cx="3151707" cy="16470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3151570" y="2085997"/>
                  <a:ext cx="3151707" cy="140712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3151570" y="3104043"/>
                  <a:ext cx="3151707" cy="3890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92024" y="1907488"/>
                <a:ext cx="1142308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311506" y="2931019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319008" y="3934939"/>
                <a:ext cx="1934425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51322" y="3415017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3156333" y="3493123"/>
                <a:ext cx="3162676" cy="587152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2320027" y="2309885"/>
              <a:ext cx="461292" cy="29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7030A0"/>
                  </a:solidFill>
                </a:rPr>
                <a:t>x</a:t>
              </a:r>
              <a:r>
                <a:rPr lang="de-DE" sz="12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2290604" y="3311794"/>
              <a:ext cx="548238" cy="29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7030A0"/>
                  </a:solidFill>
                </a:rPr>
                <a:t>x</a:t>
              </a:r>
              <a:r>
                <a:rPr lang="de-DE" sz="12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39" name="Flussdiagramm: Verbinder 38">
              <a:extLst>
                <a:ext uri="{FF2B5EF4-FFF2-40B4-BE49-F238E27FC236}">
                  <a16:creationId xmlns:a16="http://schemas.microsoft.com/office/drawing/2014/main" id="{71582D71-08AE-4C15-9751-F57711E33213}"/>
                </a:ext>
              </a:extLst>
            </p:cNvPr>
            <p:cNvSpPr/>
            <p:nvPr/>
          </p:nvSpPr>
          <p:spPr>
            <a:xfrm>
              <a:off x="2076965" y="4127236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A023227-5056-4561-875C-4344419CB46C}"/>
                </a:ext>
              </a:extLst>
            </p:cNvPr>
            <p:cNvCxnSpPr>
              <a:cxnSpLocks/>
              <a:stCxn id="39" idx="6"/>
              <a:endCxn id="13" idx="2"/>
            </p:cNvCxnSpPr>
            <p:nvPr/>
          </p:nvCxnSpPr>
          <p:spPr>
            <a:xfrm flipV="1">
              <a:off x="2888319" y="2085997"/>
              <a:ext cx="3151707" cy="243654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0C83F2D8-37BF-483C-92A4-EA5714C4EC3F}"/>
                </a:ext>
              </a:extLst>
            </p:cNvPr>
            <p:cNvCxnSpPr>
              <a:cxnSpLocks/>
              <a:stCxn id="39" idx="6"/>
              <a:endCxn id="79" idx="1"/>
            </p:cNvCxnSpPr>
            <p:nvPr/>
          </p:nvCxnSpPr>
          <p:spPr>
            <a:xfrm flipV="1">
              <a:off x="2888319" y="3076355"/>
              <a:ext cx="3155174" cy="144619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339DC7C-07F7-4D1F-B801-105D706CEBF9}"/>
                </a:ext>
              </a:extLst>
            </p:cNvPr>
            <p:cNvCxnSpPr>
              <a:cxnSpLocks/>
              <a:stCxn id="39" idx="6"/>
              <a:endCxn id="82" idx="1"/>
            </p:cNvCxnSpPr>
            <p:nvPr/>
          </p:nvCxnSpPr>
          <p:spPr>
            <a:xfrm flipV="1">
              <a:off x="2888319" y="4080275"/>
              <a:ext cx="3162676" cy="4422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75242854-9CD6-432B-9315-4496660E3616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85BD5575-99CD-42ED-AE92-9E888EA5AA55}"/>
                </a:ext>
              </a:extLst>
            </p:cNvPr>
            <p:cNvCxnSpPr>
              <a:cxnSpLocks/>
              <a:stCxn id="49" idx="6"/>
              <a:endCxn id="84" idx="1"/>
            </p:cNvCxnSpPr>
            <p:nvPr/>
          </p:nvCxnSpPr>
          <p:spPr>
            <a:xfrm flipV="1">
              <a:off x="6812667" y="2531653"/>
              <a:ext cx="3833842" cy="26257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156D0A2D-1ECC-4712-991E-C1D5F26A144B}"/>
                </a:ext>
              </a:extLst>
            </p:cNvPr>
            <p:cNvCxnSpPr>
              <a:cxnSpLocks/>
              <a:stCxn id="49" idx="6"/>
              <a:endCxn id="86" idx="1"/>
            </p:cNvCxnSpPr>
            <p:nvPr/>
          </p:nvCxnSpPr>
          <p:spPr>
            <a:xfrm flipV="1">
              <a:off x="6812666" y="3560353"/>
              <a:ext cx="3870642" cy="15970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3249865" y="209130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3249865" y="2091300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3275927" y="233836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3275927" y="2338362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3302845" y="259118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3302845" y="259118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961947" y="303381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961947" y="303381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3134838" y="320018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3134838" y="3200184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3213688" y="3378783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3213688" y="3378783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/>
                <p:nvPr/>
              </p:nvSpPr>
              <p:spPr>
                <a:xfrm rot="19495639">
                  <a:off x="3101785" y="378548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3101785" y="3785484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/>
                <p:nvPr/>
              </p:nvSpPr>
              <p:spPr>
                <a:xfrm rot="20346999">
                  <a:off x="3329257" y="3933606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3329257" y="3933606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/>
                <p:nvPr/>
              </p:nvSpPr>
              <p:spPr>
                <a:xfrm rot="21211593">
                  <a:off x="3355132" y="419302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355132" y="419302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38200" y="5232176"/>
            <a:ext cx="918841" cy="1096627"/>
            <a:chOff x="-358209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852610" y="5257269"/>
            <a:ext cx="918841" cy="1096627"/>
            <a:chOff x="-358209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09C0AC-85AF-4146-88CF-A379D580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114"/>
            <a:ext cx="10515600" cy="1053874"/>
          </a:xfrm>
        </p:spPr>
        <p:txBody>
          <a:bodyPr>
            <a:normAutofit/>
          </a:bodyPr>
          <a:lstStyle/>
          <a:p>
            <a:r>
              <a:rPr lang="de-DE" sz="4000" dirty="0"/>
              <a:t>Gliederung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r>
              <a:rPr lang="de-DE" sz="2000" dirty="0"/>
              <a:t>Übersicht über maschinelles Lernen</a:t>
            </a:r>
          </a:p>
          <a:p>
            <a:r>
              <a:rPr lang="de-DE" sz="2000" dirty="0"/>
              <a:t>Reizweiterleitung in einem neuronalen Netz</a:t>
            </a:r>
          </a:p>
          <a:p>
            <a:pPr lvl="1"/>
            <a:r>
              <a:rPr lang="de-DE" sz="2000" dirty="0"/>
              <a:t>Aufbau und Funktionsweise</a:t>
            </a:r>
          </a:p>
          <a:p>
            <a:r>
              <a:rPr lang="de-DE" sz="2000" dirty="0"/>
              <a:t>Zweck neuronaler Netze</a:t>
            </a:r>
          </a:p>
          <a:p>
            <a:r>
              <a:rPr lang="de-DE" sz="2000" dirty="0"/>
              <a:t>Training neuronaler Netze</a:t>
            </a:r>
          </a:p>
          <a:p>
            <a:pPr lvl="1"/>
            <a:r>
              <a:rPr lang="de-DE" sz="2000" dirty="0"/>
              <a:t>Fehlerfunktion</a:t>
            </a:r>
          </a:p>
          <a:p>
            <a:pPr lvl="1"/>
            <a:r>
              <a:rPr lang="de-DE" sz="2000" dirty="0"/>
              <a:t>Gradient Descent</a:t>
            </a:r>
          </a:p>
          <a:p>
            <a:pPr lvl="1"/>
            <a:r>
              <a:rPr lang="de-DE" sz="2000" dirty="0"/>
              <a:t>Backpropagation</a:t>
            </a:r>
          </a:p>
          <a:p>
            <a:r>
              <a:rPr lang="de-DE" sz="2000" dirty="0"/>
              <a:t>Funktionsweise faltender neuronaler Netze</a:t>
            </a:r>
          </a:p>
          <a:p>
            <a:r>
              <a:rPr lang="de-DE" sz="2000" dirty="0"/>
              <a:t>mögliche Probleme beim Training neuronaler Netze</a:t>
            </a:r>
          </a:p>
          <a:p>
            <a:r>
              <a:rPr lang="de-DE" sz="2000" dirty="0"/>
              <a:t>Vergleich zwischen neuronalen Netzen und biologischen neuronalen Netzen</a:t>
            </a:r>
          </a:p>
          <a:p>
            <a:r>
              <a:rPr lang="de-DE" sz="2000" dirty="0"/>
              <a:t>Implementierung eines faltenden neuronalen Netzes</a:t>
            </a:r>
          </a:p>
          <a:p>
            <a:r>
              <a:rPr lang="de-DE" sz="2000" dirty="0"/>
              <a:t>Beantwortung der Problemfrage</a:t>
            </a:r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151" name="Textfeld 150">
            <a:extLst>
              <a:ext uri="{FF2B5EF4-FFF2-40B4-BE49-F238E27FC236}">
                <a16:creationId xmlns:a16="http://schemas.microsoft.com/office/drawing/2014/main" id="{B441730E-BBAD-42EC-BE57-983D575F8BDB}"/>
              </a:ext>
            </a:extLst>
          </p:cNvPr>
          <p:cNvSpPr txBox="1"/>
          <p:nvPr/>
        </p:nvSpPr>
        <p:spPr>
          <a:xfrm>
            <a:off x="8516435" y="4148549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Dimensionen von Fenster: 2x2</a:t>
            </a:r>
            <a:endParaRPr lang="de-DE" sz="1200" dirty="0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41565327-8E0A-48C3-A6C0-9F9A0B66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031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AC3D9-449B-49A6-BDB7-F4510E1D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225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Mögliche Probleme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CE7968E-D1B6-4E42-B861-6ADEC486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17" y="4536996"/>
            <a:ext cx="2902718" cy="18327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5A8A19B-CF76-462E-BFD1-4A920CBD0739}"/>
              </a:ext>
            </a:extLst>
          </p:cNvPr>
          <p:cNvSpPr txBox="1"/>
          <p:nvPr/>
        </p:nvSpPr>
        <p:spPr>
          <a:xfrm>
            <a:off x="1936141" y="5518834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F151F7-0939-4F7B-BF14-8155EE77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252" y="4687837"/>
            <a:ext cx="2405956" cy="20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AC3D9-449B-49A6-BDB7-F4510E1D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3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Vergleich biologischer und künstlicher neuronaler Netze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8535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359174" y="1224364"/>
            <a:ext cx="2009191" cy="1022889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32" y="1324712"/>
            <a:ext cx="2629444" cy="1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1D528702-1F9F-484F-B395-CF9991EC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6338"/>
            <a:ext cx="7563983" cy="563585"/>
          </a:xfrm>
        </p:spPr>
        <p:txBody>
          <a:bodyPr anchor="b">
            <a:normAutofit/>
          </a:bodyPr>
          <a:lstStyle/>
          <a:p>
            <a:r>
              <a:rPr lang="de-DE" sz="3200" dirty="0"/>
              <a:t>Eigene Implementierung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07" y="1248228"/>
            <a:ext cx="10664650" cy="50001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C3C092D-C83F-41B4-93FB-ECD66F61FC41}"/>
              </a:ext>
            </a:extLst>
          </p:cNvPr>
          <p:cNvSpPr txBox="1"/>
          <p:nvPr/>
        </p:nvSpPr>
        <p:spPr>
          <a:xfrm>
            <a:off x="1179007" y="6262330"/>
            <a:ext cx="826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Br35H :: Brain Tumor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Detection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 2020 von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Kaggle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-Datenbank</a:t>
            </a: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728868" y="828675"/>
            <a:ext cx="3705064" cy="546100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6038850" y="856598"/>
            <a:ext cx="5435454" cy="287020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6038849" y="3880004"/>
            <a:ext cx="5435455" cy="24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728868" y="828675"/>
            <a:ext cx="3705064" cy="5461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" t="11225" r="5155" b="11333"/>
          <a:stretch/>
        </p:blipFill>
        <p:spPr>
          <a:xfrm>
            <a:off x="6095052" y="856598"/>
            <a:ext cx="5450193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80333" y="789923"/>
            <a:ext cx="5836238" cy="54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F155E8F1-716A-4BFE-A5FE-097C21D0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6338"/>
            <a:ext cx="8855756" cy="563585"/>
          </a:xfrm>
        </p:spPr>
        <p:txBody>
          <a:bodyPr anchor="b">
            <a:noAutofit/>
          </a:bodyPr>
          <a:lstStyle/>
          <a:p>
            <a:r>
              <a:rPr lang="de-DE" sz="4000" dirty="0"/>
              <a:t>Eigene Implementierung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622200" y="5056644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5D7C88-9FD5-44D7-91EA-EE163385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0" y="1461422"/>
            <a:ext cx="4630511" cy="3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097F9-463D-4986-BD8F-3980E991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74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Beantwortung der Leitfrage</a:t>
            </a:r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/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blipFill>
                <a:blip r:embed="rId7"/>
                <a:stretch>
                  <a:fillRect b="-8861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  <m:r>
                      <a:rPr lang="de-DE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/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blipFill>
                <a:blip r:embed="rId9"/>
                <a:stretch>
                  <a:fillRect t="-77143" b="-1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/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𝑤𝑘𝑗</m:t>
                      </m:r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/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de-DE" sz="1300" dirty="0"/>
                            <m:t>∗ 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989541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41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1564364" y="155608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5823543" y="156410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300295" y="384208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300295" y="284585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316336" y="483830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2802485" y="328701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2802484" y="428323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367595" y="384208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367595" y="284585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383636" y="483830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7869785" y="328701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7869784" y="428323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5605978" y="384746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6678400" y="406266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142190" y="428323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  <m:r>
                        <a:rPr lang="de-DE" sz="16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1781193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9C85426-2191-421E-BBE1-7B6FFEC27103}"/>
              </a:ext>
            </a:extLst>
          </p:cNvPr>
          <p:cNvGrpSpPr/>
          <p:nvPr/>
        </p:nvGrpSpPr>
        <p:grpSpPr>
          <a:xfrm>
            <a:off x="1161152" y="5103347"/>
            <a:ext cx="357634" cy="1498732"/>
            <a:chOff x="3108960" y="4843620"/>
            <a:chExt cx="357634" cy="149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/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blipFill>
                  <a:blip r:embed="rId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/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blipFill>
                  <a:blip r:embed="rId10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/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blipFill>
                  <a:blip r:embed="rId11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/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blipFill>
                  <a:blip r:embed="rId12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D875B5-4C02-40C0-A00C-1CA655A1FC8B}"/>
              </a:ext>
            </a:extLst>
          </p:cNvPr>
          <p:cNvGrpSpPr/>
          <p:nvPr/>
        </p:nvGrpSpPr>
        <p:grpSpPr>
          <a:xfrm>
            <a:off x="1774691" y="5477997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15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16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063B81-51A9-4C17-897E-C2EFFC8FB9C5}"/>
              </a:ext>
            </a:extLst>
          </p:cNvPr>
          <p:cNvGrpSpPr/>
          <p:nvPr/>
        </p:nvGrpSpPr>
        <p:grpSpPr>
          <a:xfrm>
            <a:off x="2688059" y="5109992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7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1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6FE6C3B-349F-42DF-9419-76F5F2279438}"/>
              </a:ext>
            </a:extLst>
          </p:cNvPr>
          <p:cNvGrpSpPr/>
          <p:nvPr/>
        </p:nvGrpSpPr>
        <p:grpSpPr>
          <a:xfrm>
            <a:off x="6054661" y="3358673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C97119A-31F5-49DD-9939-C09E6F27FBCF}"/>
              </a:ext>
            </a:extLst>
          </p:cNvPr>
          <p:cNvGrpSpPr/>
          <p:nvPr/>
        </p:nvGrpSpPr>
        <p:grpSpPr>
          <a:xfrm rot="10800000">
            <a:off x="8073426" y="3508228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8BF2E71-318C-4797-BCB9-E4D732757211}"/>
              </a:ext>
            </a:extLst>
          </p:cNvPr>
          <p:cNvSpPr txBox="1"/>
          <p:nvPr/>
        </p:nvSpPr>
        <p:spPr>
          <a:xfrm>
            <a:off x="6673041" y="5941712"/>
            <a:ext cx="16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Summe für 1 w: 3x3 </a:t>
            </a:r>
            <a:r>
              <a:rPr lang="de-DE" dirty="0" err="1"/>
              <a:t>gradient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8F48AA-8E9B-40F4-804E-608B9333A2A2}"/>
              </a:ext>
            </a:extLst>
          </p:cNvPr>
          <p:cNvGrpSpPr/>
          <p:nvPr/>
        </p:nvGrpSpPr>
        <p:grpSpPr>
          <a:xfrm rot="10800000">
            <a:off x="8082267" y="4467773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C2C48078-0BDD-48D9-B01F-86F3DE86BF1B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30D8CC95-3918-4458-95EC-F17B99133BDA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2E2A43FC-7BDB-49B2-A06C-568487376B6D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F3A8CA3A-3460-4A1F-8630-BE43AB57B439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AC4A9D4-20A1-4421-A058-1117612EAB8C}"/>
              </a:ext>
            </a:extLst>
          </p:cNvPr>
          <p:cNvGrpSpPr/>
          <p:nvPr/>
        </p:nvGrpSpPr>
        <p:grpSpPr>
          <a:xfrm>
            <a:off x="6134176" y="4631110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0DA59833-D30B-4DAD-9E2D-B73E0273A203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303CE1E2-2798-4929-A799-FEED956EC313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0DDC984C-4E1F-46BE-8FC8-9A45199B04F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F03EF873-D14E-42EE-8B9D-7BC075F5793D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B8A16855-9074-4B73-ABF0-D3F874C4DF55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BEC2E1DC-4445-4627-A64C-2422D3C49744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hteck 85">
                  <a:extLst>
                    <a:ext uri="{FF2B5EF4-FFF2-40B4-BE49-F238E27FC236}">
                      <a16:creationId xmlns:a16="http://schemas.microsoft.com/office/drawing/2014/main" id="{19283FB3-773C-412C-A59C-632690B45432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C85F5834-403A-4C46-A6B0-8604FEDAD6D7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08743353-BE66-4E96-B2C1-B630C9FB07A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09D8DE57-C677-4012-B670-E6D855152AB8}"/>
              </a:ext>
            </a:extLst>
          </p:cNvPr>
          <p:cNvGrpSpPr/>
          <p:nvPr/>
        </p:nvGrpSpPr>
        <p:grpSpPr>
          <a:xfrm>
            <a:off x="9916941" y="3514160"/>
            <a:ext cx="1436859" cy="1492998"/>
            <a:chOff x="6512060" y="4608216"/>
            <a:chExt cx="1436859" cy="149299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DF9E4913-F312-444F-A1F9-DA8003E8F852}"/>
                </a:ext>
              </a:extLst>
            </p:cNvPr>
            <p:cNvGrpSpPr/>
            <p:nvPr/>
          </p:nvGrpSpPr>
          <p:grpSpPr>
            <a:xfrm>
              <a:off x="6512060" y="4608216"/>
              <a:ext cx="1079662" cy="1492998"/>
              <a:chOff x="6512060" y="4608216"/>
              <a:chExt cx="1079662" cy="1492998"/>
            </a:xfrm>
          </p:grpSpPr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4D396E57-C31E-4E45-9748-E76BC2F03C2F}"/>
                  </a:ext>
                </a:extLst>
              </p:cNvPr>
              <p:cNvGrpSpPr/>
              <p:nvPr/>
            </p:nvGrpSpPr>
            <p:grpSpPr>
              <a:xfrm>
                <a:off x="6512060" y="4979691"/>
                <a:ext cx="1079662" cy="1121523"/>
                <a:chOff x="3456593" y="5036929"/>
                <a:chExt cx="1079662" cy="11215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hteck 121">
                      <a:extLst>
                        <a:ext uri="{FF2B5EF4-FFF2-40B4-BE49-F238E27FC236}">
                          <a16:creationId xmlns:a16="http://schemas.microsoft.com/office/drawing/2014/main" id="{553A4AC8-2DD0-4496-BEEA-EEA2EF8F9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Rechteck 47">
                      <a:extLst>
                        <a:ext uri="{FF2B5EF4-FFF2-40B4-BE49-F238E27FC236}">
                          <a16:creationId xmlns:a16="http://schemas.microsoft.com/office/drawing/2014/main" id="{607FF5CF-E1A6-4830-941C-964E0601AC3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hteck 122">
                      <a:extLst>
                        <a:ext uri="{FF2B5EF4-FFF2-40B4-BE49-F238E27FC236}">
                          <a16:creationId xmlns:a16="http://schemas.microsoft.com/office/drawing/2014/main" id="{FCEBBE2C-E66F-41EC-8463-BBE8366DD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Rechteck 48">
                      <a:extLst>
                        <a:ext uri="{FF2B5EF4-FFF2-40B4-BE49-F238E27FC236}">
                          <a16:creationId xmlns:a16="http://schemas.microsoft.com/office/drawing/2014/main" id="{8F8C0291-7CD9-42F2-AA22-51B5F4C705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hteck 123">
                      <a:extLst>
                        <a:ext uri="{FF2B5EF4-FFF2-40B4-BE49-F238E27FC236}">
                          <a16:creationId xmlns:a16="http://schemas.microsoft.com/office/drawing/2014/main" id="{AFAA6D25-0B6F-48B6-AC9B-EF5C1476D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hteck 49">
                      <a:extLst>
                        <a:ext uri="{FF2B5EF4-FFF2-40B4-BE49-F238E27FC236}">
                          <a16:creationId xmlns:a16="http://schemas.microsoft.com/office/drawing/2014/main" id="{CAC9C992-CF60-412B-B904-2C47911634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hteck 124">
                      <a:extLst>
                        <a:ext uri="{FF2B5EF4-FFF2-40B4-BE49-F238E27FC236}">
                          <a16:creationId xmlns:a16="http://schemas.microsoft.com/office/drawing/2014/main" id="{65B90543-E2E6-47A7-88D5-BFEC44026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hteck 50">
                      <a:extLst>
                        <a:ext uri="{FF2B5EF4-FFF2-40B4-BE49-F238E27FC236}">
                          <a16:creationId xmlns:a16="http://schemas.microsoft.com/office/drawing/2014/main" id="{D5FD0D83-8313-4FCA-A649-A210D15D19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hteck 125">
                      <a:extLst>
                        <a:ext uri="{FF2B5EF4-FFF2-40B4-BE49-F238E27FC236}">
                          <a16:creationId xmlns:a16="http://schemas.microsoft.com/office/drawing/2014/main" id="{E29F03A1-15FB-40D3-9FDF-B75E18C08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53D0E6A8-766A-4AE2-9BAA-1ED09A267F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hteck 126">
                      <a:extLst>
                        <a:ext uri="{FF2B5EF4-FFF2-40B4-BE49-F238E27FC236}">
                          <a16:creationId xmlns:a16="http://schemas.microsoft.com/office/drawing/2014/main" id="{1027ECAD-C963-44BE-BA00-29C5E62A4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69697738-FEED-420F-809C-1677D86323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hteck 127">
                      <a:extLst>
                        <a:ext uri="{FF2B5EF4-FFF2-40B4-BE49-F238E27FC236}">
                          <a16:creationId xmlns:a16="http://schemas.microsoft.com/office/drawing/2014/main" id="{BFD24C41-85B0-4A41-9F62-FE37EF349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7A8E1C79-674A-4B81-BA64-F5343CA472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hteck 128">
                      <a:extLst>
                        <a:ext uri="{FF2B5EF4-FFF2-40B4-BE49-F238E27FC236}">
                          <a16:creationId xmlns:a16="http://schemas.microsoft.com/office/drawing/2014/main" id="{D2946E7C-4BC5-4E0D-9B18-345F6183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Rechteck 54">
                      <a:extLst>
                        <a:ext uri="{FF2B5EF4-FFF2-40B4-BE49-F238E27FC236}">
                          <a16:creationId xmlns:a16="http://schemas.microsoft.com/office/drawing/2014/main" id="{9B7ACA2B-5D73-4102-BA2D-803466C9C7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hteck 129">
                      <a:extLst>
                        <a:ext uri="{FF2B5EF4-FFF2-40B4-BE49-F238E27FC236}">
                          <a16:creationId xmlns:a16="http://schemas.microsoft.com/office/drawing/2014/main" id="{BE5EADC5-9F2F-4FB8-90C0-EED533889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Rechteck 55">
                      <a:extLst>
                        <a:ext uri="{FF2B5EF4-FFF2-40B4-BE49-F238E27FC236}">
                          <a16:creationId xmlns:a16="http://schemas.microsoft.com/office/drawing/2014/main" id="{A2C8DB5E-49C2-44F7-BF0A-751C265DFE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hteck 118">
                    <a:extLst>
                      <a:ext uri="{FF2B5EF4-FFF2-40B4-BE49-F238E27FC236}">
                        <a16:creationId xmlns:a16="http://schemas.microsoft.com/office/drawing/2014/main" id="{8C98DAEA-0AC3-4A1E-9855-007CC01D6ECC}"/>
                      </a:ext>
                    </a:extLst>
                  </p:cNvPr>
                  <p:cNvSpPr/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hteck 56">
                    <a:extLst>
                      <a:ext uri="{FF2B5EF4-FFF2-40B4-BE49-F238E27FC236}">
                        <a16:creationId xmlns:a16="http://schemas.microsoft.com/office/drawing/2014/main" id="{3FB944FB-57A3-40AF-ADE3-3505AAAAE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>
                    <a:extLst>
                      <a:ext uri="{FF2B5EF4-FFF2-40B4-BE49-F238E27FC236}">
                        <a16:creationId xmlns:a16="http://schemas.microsoft.com/office/drawing/2014/main" id="{2DAF4467-8A04-4666-970B-03BEA3400E5C}"/>
                      </a:ext>
                    </a:extLst>
                  </p:cNvPr>
                  <p:cNvSpPr/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hteck 57">
                    <a:extLst>
                      <a:ext uri="{FF2B5EF4-FFF2-40B4-BE49-F238E27FC236}">
                        <a16:creationId xmlns:a16="http://schemas.microsoft.com/office/drawing/2014/main" id="{91F65E05-46A9-4D69-9A4B-0EE1B4925D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hteck 120">
                    <a:extLst>
                      <a:ext uri="{FF2B5EF4-FFF2-40B4-BE49-F238E27FC236}">
                        <a16:creationId xmlns:a16="http://schemas.microsoft.com/office/drawing/2014/main" id="{60895B6C-9267-40CA-A349-94848C30C015}"/>
                      </a:ext>
                    </a:extLst>
                  </p:cNvPr>
                  <p:cNvSpPr/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D3B5559A-1634-4117-B9D5-2DB78ABD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hteck 110">
                  <a:extLst>
                    <a:ext uri="{FF2B5EF4-FFF2-40B4-BE49-F238E27FC236}">
                      <a16:creationId xmlns:a16="http://schemas.microsoft.com/office/drawing/2014/main" id="{87E43AE2-1607-4015-A7BA-07B2ACB64C36}"/>
                    </a:ext>
                  </a:extLst>
                </p:cNvPr>
                <p:cNvSpPr/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de-DE" sz="1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538A4622-3D07-41C1-B3CA-F163BCED9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hteck 111">
                  <a:extLst>
                    <a:ext uri="{FF2B5EF4-FFF2-40B4-BE49-F238E27FC236}">
                      <a16:creationId xmlns:a16="http://schemas.microsoft.com/office/drawing/2014/main" id="{3B8F4C8F-90C0-4D8D-AB17-7379CCA98908}"/>
                    </a:ext>
                  </a:extLst>
                </p:cNvPr>
                <p:cNvSpPr/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8913697A-BB05-46FB-9D79-AD423AD0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9E0C82B3-ED7F-44BE-A23D-DD9E81F35307}"/>
                    </a:ext>
                  </a:extLst>
                </p:cNvPr>
                <p:cNvSpPr/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A8C7543-82AB-4D4D-B17C-DB28F571B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75067CD-1C60-4B3B-AEF6-EA1850101673}"/>
                    </a:ext>
                  </a:extLst>
                </p:cNvPr>
                <p:cNvSpPr/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592AAB58-68E1-4FB5-AECD-ADA2FAFF4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105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Funktionsweise faltender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6E7F93F-A6CC-40F3-88C0-1EE171AE8D6B}"/>
              </a:ext>
            </a:extLst>
          </p:cNvPr>
          <p:cNvGrpSpPr/>
          <p:nvPr/>
        </p:nvGrpSpPr>
        <p:grpSpPr>
          <a:xfrm>
            <a:off x="1028477" y="1411551"/>
            <a:ext cx="10698232" cy="5159074"/>
            <a:chOff x="1028477" y="1411551"/>
            <a:chExt cx="10698232" cy="515907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B0C590-D711-4950-B63E-9294D14B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77D94F6-9443-4875-8B65-F23083D62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54B4E5C-4D10-408B-9821-39DF70940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312EAE70-9008-4AF7-9145-7479D004F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EAEA0F6A-D6E3-4741-B62B-F7E2E78A6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4656831-2B47-45AF-95C9-54FC3E996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E1993B6-39C2-432A-AC46-4313CF51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A6308B-B120-423A-8AA1-7C0FE3660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DD98E19-FE6C-4D50-977D-0FAD7347A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8612CD9-D75C-4A10-A483-991FFE25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8790F80-C4FB-42D6-BF94-F02FE804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771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6BAB25-DE82-4C3D-B2EF-1545348FD1F9}"/>
              </a:ext>
            </a:extLst>
          </p:cNvPr>
          <p:cNvGrpSpPr/>
          <p:nvPr/>
        </p:nvGrpSpPr>
        <p:grpSpPr>
          <a:xfrm>
            <a:off x="3111947" y="1657305"/>
            <a:ext cx="5968106" cy="3490711"/>
            <a:chOff x="3575279" y="1676721"/>
            <a:chExt cx="5968106" cy="349071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690EE75-B21A-4591-BBA9-BA939569611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5" name="Flussdiagramm: Verbinder 4">
                <a:extLst>
                  <a:ext uri="{FF2B5EF4-FFF2-40B4-BE49-F238E27FC236}">
                    <a16:creationId xmlns:a16="http://schemas.microsoft.com/office/drawing/2014/main" id="{21D0FAE3-4CA2-4FD6-B403-FC170DE250B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8FE372A0-F9D1-4609-8B4A-0BFACAEC53B1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D98BF1A-D7D5-4DA1-9263-E645B4A44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2D7BD307-C162-453D-92CE-7575F87284AF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1CECA73-A38A-4FD9-A0A7-1C778000E9FF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C95E644-9711-492B-9009-00E6293BD127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BB1CBC7-52EE-4460-AA8F-C29EF65B8BB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B965E46D-6E53-4D92-8C90-1EF0945EAE28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1412FFA-A8C7-4E70-82FE-C83901F3B38D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6080C22F-A038-4FF3-AEED-2B86DACE4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F04B11D5-5D42-4DD4-9ED4-8F2323AED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714F1CC-7783-4980-99E0-A9840F0F5937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869C93B-0919-4DE6-8457-CB0F8A8D2971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EAA02E1-225F-4DE8-AF68-6EA214EEE5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3A20C4AF-4D8E-4631-AFB2-39844FD400E8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CD3C555-8C3A-4B50-B586-35DCE3C6B0FF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91863D-F3EF-45EC-9444-96EF660966C3}"/>
              </a:ext>
            </a:extLst>
          </p:cNvPr>
          <p:cNvGrpSpPr/>
          <p:nvPr/>
        </p:nvGrpSpPr>
        <p:grpSpPr>
          <a:xfrm>
            <a:off x="7410380" y="1730139"/>
            <a:ext cx="4573702" cy="3000983"/>
            <a:chOff x="7830114" y="1722439"/>
            <a:chExt cx="4573702" cy="3000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3DAD259-9D49-4517-8835-C40114295DAB}"/>
                </a:ext>
              </a:extLst>
            </p:cNvPr>
            <p:cNvSpPr txBox="1"/>
            <p:nvPr/>
          </p:nvSpPr>
          <p:spPr>
            <a:xfrm>
              <a:off x="7830114" y="1722439"/>
              <a:ext cx="4166525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6 0.00788 L 0.01172 0.00556 L -0.18945 0.0009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490711"/>
            <a:chOff x="3575279" y="1676721"/>
            <a:chExt cx="5968106" cy="3490711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DB3E5032-E3D8-4AFE-9C4A-E439E03CF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1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1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+ b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E00BCCA-43F6-4F12-A92A-96F13F072392}"/>
              </a:ext>
            </a:extLst>
          </p:cNvPr>
          <p:cNvGrpSpPr/>
          <p:nvPr/>
        </p:nvGrpSpPr>
        <p:grpSpPr>
          <a:xfrm>
            <a:off x="1961229" y="4881936"/>
            <a:ext cx="1510931" cy="901232"/>
            <a:chOff x="1961229" y="4881936"/>
            <a:chExt cx="1510931" cy="901232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351BE8F-27EC-43B4-A511-4A0A314F5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229" y="4881936"/>
              <a:ext cx="1510931" cy="901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1DF0AED-8BF5-438C-8DAD-BD441A1E626D}"/>
                </a:ext>
              </a:extLst>
            </p:cNvPr>
            <p:cNvSpPr txBox="1"/>
            <p:nvPr/>
          </p:nvSpPr>
          <p:spPr>
            <a:xfrm>
              <a:off x="2202562" y="5147886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88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z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5772436" y="4942928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DCAEDDA-2F89-4F53-8D1D-3C6E68820AFD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2306150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f(z)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3FF6A0F3-8039-467E-9061-07C4ACAE5471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60071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197860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1038515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1892802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1592513"/>
            <a:ext cx="2378991" cy="30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2805752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gefütterte Daten repräsentativ?</a:t>
            </a:r>
          </a:p>
        </p:txBody>
      </p:sp>
      <p:graphicFrame>
        <p:nvGraphicFramePr>
          <p:cNvPr id="37" name="Tabelle 37">
            <a:extLst>
              <a:ext uri="{FF2B5EF4-FFF2-40B4-BE49-F238E27FC236}">
                <a16:creationId xmlns:a16="http://schemas.microsoft.com/office/drawing/2014/main" id="{80D1EEFC-F841-4114-8736-E2DA62B52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45810"/>
              </p:ext>
            </p:extLst>
          </p:nvPr>
        </p:nvGraphicFramePr>
        <p:xfrm>
          <a:off x="1334391" y="4941140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29" name="Tabelle 37">
            <a:extLst>
              <a:ext uri="{FF2B5EF4-FFF2-40B4-BE49-F238E27FC236}">
                <a16:creationId xmlns:a16="http://schemas.microsoft.com/office/drawing/2014/main" id="{99BBC0BC-C179-45C1-86E8-E87C42017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90431"/>
              </p:ext>
            </p:extLst>
          </p:nvPr>
        </p:nvGraphicFramePr>
        <p:xfrm>
          <a:off x="6309562" y="4941140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6EAA938B-2515-4FAB-858C-F433BEFE3091}"/>
              </a:ext>
            </a:extLst>
          </p:cNvPr>
          <p:cNvSpPr txBox="1"/>
          <p:nvPr/>
        </p:nvSpPr>
        <p:spPr>
          <a:xfrm>
            <a:off x="2148114" y="45718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907E3A-8FCD-41B4-BB09-B48923357F56}"/>
              </a:ext>
            </a:extLst>
          </p:cNvPr>
          <p:cNvSpPr txBox="1"/>
          <p:nvPr/>
        </p:nvSpPr>
        <p:spPr>
          <a:xfrm>
            <a:off x="7990113" y="45718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1961845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1961845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1592513"/>
            <a:ext cx="216488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613902" y="1597703"/>
            <a:ext cx="4216543" cy="364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1">
            <a:extLst>
              <a:ext uri="{FF2B5EF4-FFF2-40B4-BE49-F238E27FC236}">
                <a16:creationId xmlns:a16="http://schemas.microsoft.com/office/drawing/2014/main" id="{001E2DB6-CB1E-484F-932B-2B703856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9326"/>
            <a:ext cx="10748575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2B02388-CCB4-46B4-9CE1-CA6BD090D803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53CC386-738B-4D26-A02F-A7C6D7404F55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C3326E6D-F546-4090-B1F5-BBD54C45C5E2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78" name="Flussdiagramm: Verbinder 77">
                  <a:extLst>
                    <a:ext uri="{FF2B5EF4-FFF2-40B4-BE49-F238E27FC236}">
                      <a16:creationId xmlns:a16="http://schemas.microsoft.com/office/drawing/2014/main" id="{E007F1A7-9D92-4B62-8E08-6EC66D0B7786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9" name="Flussdiagramm: Verbinder 78">
                  <a:extLst>
                    <a:ext uri="{FF2B5EF4-FFF2-40B4-BE49-F238E27FC236}">
                      <a16:creationId xmlns:a16="http://schemas.microsoft.com/office/drawing/2014/main" id="{65E56660-349D-43E7-B3B8-D405A8224537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0" name="Flussdiagramm: Verbinder 79">
                  <a:extLst>
                    <a:ext uri="{FF2B5EF4-FFF2-40B4-BE49-F238E27FC236}">
                      <a16:creationId xmlns:a16="http://schemas.microsoft.com/office/drawing/2014/main" id="{9F3E63D7-BD7C-419C-9F9C-DFEC89E43606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" name="Flussdiagramm: Verbinder 80">
                  <a:extLst>
                    <a:ext uri="{FF2B5EF4-FFF2-40B4-BE49-F238E27FC236}">
                      <a16:creationId xmlns:a16="http://schemas.microsoft.com/office/drawing/2014/main" id="{A6961EA4-DA96-4234-B47E-AE74A8F5244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Flussdiagramm: Verbinder 81">
                  <a:extLst>
                    <a:ext uri="{FF2B5EF4-FFF2-40B4-BE49-F238E27FC236}">
                      <a16:creationId xmlns:a16="http://schemas.microsoft.com/office/drawing/2014/main" id="{A8D327BA-02CF-4926-B08A-2E0B6819EF55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Flussdiagramm: Verbinder 82">
                  <a:extLst>
                    <a:ext uri="{FF2B5EF4-FFF2-40B4-BE49-F238E27FC236}">
                      <a16:creationId xmlns:a16="http://schemas.microsoft.com/office/drawing/2014/main" id="{E58C4672-A358-4DBF-B655-A1D6C5913575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Flussdiagramm: Verbinder 83">
                  <a:extLst>
                    <a:ext uri="{FF2B5EF4-FFF2-40B4-BE49-F238E27FC236}">
                      <a16:creationId xmlns:a16="http://schemas.microsoft.com/office/drawing/2014/main" id="{14CE5234-3F78-429B-9873-823D83F1E2D5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337B142D-E3D7-41AE-BE8B-C02946D72BBC}"/>
                    </a:ext>
                  </a:extLst>
                </p:cNvPr>
                <p:cNvCxnSpPr>
                  <a:cxnSpLocks/>
                  <a:stCxn id="78" idx="6"/>
                  <a:endCxn id="80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B8570F26-4A5A-4E2A-811C-C9C9AB3B3807}"/>
                    </a:ext>
                  </a:extLst>
                </p:cNvPr>
                <p:cNvCxnSpPr>
                  <a:cxnSpLocks/>
                  <a:stCxn id="78" idx="6"/>
                  <a:endCxn id="81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25248207-03D0-4B31-A258-D4AB7FDB7133}"/>
                    </a:ext>
                  </a:extLst>
                </p:cNvPr>
                <p:cNvCxnSpPr>
                  <a:cxnSpLocks/>
                  <a:stCxn id="78" idx="6"/>
                  <a:endCxn id="82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9EE6DA56-FAA1-44B1-8176-100746F838CF}"/>
                    </a:ext>
                  </a:extLst>
                </p:cNvPr>
                <p:cNvCxnSpPr>
                  <a:cxnSpLocks/>
                  <a:stCxn id="79" idx="6"/>
                  <a:endCxn id="80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945F517D-B204-4640-9C6C-292EE0522769}"/>
                    </a:ext>
                  </a:extLst>
                </p:cNvPr>
                <p:cNvCxnSpPr>
                  <a:cxnSpLocks/>
                  <a:stCxn id="79" idx="6"/>
                  <a:endCxn id="81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r Verbinder 89">
                  <a:extLst>
                    <a:ext uri="{FF2B5EF4-FFF2-40B4-BE49-F238E27FC236}">
                      <a16:creationId xmlns:a16="http://schemas.microsoft.com/office/drawing/2014/main" id="{0A20CC8E-E5AF-4744-BC3C-F6D2FC049802}"/>
                    </a:ext>
                  </a:extLst>
                </p:cNvPr>
                <p:cNvCxnSpPr>
                  <a:cxnSpLocks/>
                  <a:stCxn id="83" idx="2"/>
                  <a:endCxn id="80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r Verbinder 90">
                  <a:extLst>
                    <a:ext uri="{FF2B5EF4-FFF2-40B4-BE49-F238E27FC236}">
                      <a16:creationId xmlns:a16="http://schemas.microsoft.com/office/drawing/2014/main" id="{56F68D85-727E-41E8-8585-1AC308C65DFE}"/>
                    </a:ext>
                  </a:extLst>
                </p:cNvPr>
                <p:cNvCxnSpPr>
                  <a:cxnSpLocks/>
                  <a:stCxn id="83" idx="2"/>
                  <a:endCxn id="81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r Verbinder 91">
                  <a:extLst>
                    <a:ext uri="{FF2B5EF4-FFF2-40B4-BE49-F238E27FC236}">
                      <a16:creationId xmlns:a16="http://schemas.microsoft.com/office/drawing/2014/main" id="{870B398C-BE8A-4EC0-8B79-A3DB815ED30B}"/>
                    </a:ext>
                  </a:extLst>
                </p:cNvPr>
                <p:cNvCxnSpPr>
                  <a:cxnSpLocks/>
                  <a:stCxn id="83" idx="2"/>
                  <a:endCxn id="82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r Verbinder 92">
                  <a:extLst>
                    <a:ext uri="{FF2B5EF4-FFF2-40B4-BE49-F238E27FC236}">
                      <a16:creationId xmlns:a16="http://schemas.microsoft.com/office/drawing/2014/main" id="{A6E1E18E-9E6D-4CEF-ADB9-BD494AC932CE}"/>
                    </a:ext>
                  </a:extLst>
                </p:cNvPr>
                <p:cNvCxnSpPr>
                  <a:cxnSpLocks/>
                  <a:stCxn id="80" idx="6"/>
                  <a:endCxn id="84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Gerader Verbinder 93">
                  <a:extLst>
                    <a:ext uri="{FF2B5EF4-FFF2-40B4-BE49-F238E27FC236}">
                      <a16:creationId xmlns:a16="http://schemas.microsoft.com/office/drawing/2014/main" id="{E29F4C6E-0148-4481-95F0-136380E589D4}"/>
                    </a:ext>
                  </a:extLst>
                </p:cNvPr>
                <p:cNvCxnSpPr>
                  <a:cxnSpLocks/>
                  <a:stCxn id="84" idx="2"/>
                  <a:endCxn id="81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596EBE27-91F2-4C7C-9EAE-42312D0C9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C2778847-A262-4E42-B76B-AD254DAD2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7CEE2E2D-2C3D-4A47-829B-B39F0231F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6FEAFF7A-CE7D-413E-AFCB-3FCDAEB00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A5A37196-6238-4F4F-8F88-EF8A9C9E7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0A9DD6D-E8F6-49B2-9B9B-D2017E9E05AA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FB7C4F54-D2EA-429D-B88D-19AF199FB1F4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D47BF554-C7E7-43C4-AA0C-C690D7A6DB43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36589BCC-5742-4DB3-AC69-D28861E01F5F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8BC83001-DF71-4353-81DE-B7860AFD31BF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C1BACDA6-ED7A-4532-9D48-011E10B9816D}"/>
                  </a:ext>
                </a:extLst>
              </p:cNvPr>
              <p:cNvCxnSpPr>
                <a:cxnSpLocks/>
                <a:stCxn id="79" idx="6"/>
                <a:endCxn id="73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666016D6-0A45-4AE2-9764-534D15572218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C390A09-D662-4032-815D-AD85AB17B01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D55B049-A52E-43B0-AFB0-C791CC64EA30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7996FCA1-D537-4F2A-9A9C-6DF5FA068B3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7996FCA1-D537-4F2A-9A9C-6DF5FA068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B0C968E1-D187-45FD-AAAE-5AD9F718A03D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B0C968E1-D187-45FD-AAAE-5AD9F718A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DA6FCB84-45CF-4382-8996-5D4470C28A33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DA6FCB84-45CF-4382-8996-5D4470C28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508278A0-4A98-45F7-9162-DE2F5A777BC3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508278A0-4A98-45F7-9162-DE2F5A777B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8B380192-F511-4969-B933-C4448A6E7A6C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8B380192-F511-4969-B933-C4448A6E7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B6557DC2-C202-43F9-BF90-2B79E6D67BE5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B6557DC2-C202-43F9-BF90-2B79E6D67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16952FEA-A97B-402D-B775-DB4EA5E0EAE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16952FEA-A97B-402D-B775-DB4EA5E0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737B2E19-1A26-4A0F-A600-1CFBB23A012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737B2E19-1A26-4A0F-A600-1CFBB23A0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C6385A76-77D6-48E4-8B93-85B9743F927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C6385A76-77D6-48E4-8B93-85B9743F9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6BC2EC5-BE9D-40F4-A5DA-B42958C10E71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6BC2EC5-BE9D-40F4-A5DA-B42958C10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8D0F4C-790C-4AE3-830D-425B6B1E2FB0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8D0F4C-790C-4AE3-830D-425B6B1E2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7133144E-90DB-4FF9-8380-500200CDBF53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7133144E-90DB-4FF9-8380-500200CDB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6109069" y="1491958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718300" y="1377049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0" y="1377049"/>
                <a:ext cx="6096000" cy="3929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723457" y="1820573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57" y="1820573"/>
                <a:ext cx="6096000" cy="380810"/>
              </a:xfrm>
              <a:prstGeom prst="rect">
                <a:avLst/>
              </a:prstGeom>
              <a:blipFill>
                <a:blip r:embed="rId1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itel 1">
            <a:extLst>
              <a:ext uri="{FF2B5EF4-FFF2-40B4-BE49-F238E27FC236}">
                <a16:creationId xmlns:a16="http://schemas.microsoft.com/office/drawing/2014/main" id="{F5FAC6E2-A3E9-4873-94F2-67B407EC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9326"/>
            <a:ext cx="10748575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E2438ED-4DCC-4AE3-BD8A-1AFF01319097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BDA1A8EF-9F15-40D6-8F29-4D946C8612C0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A6C6AEC-991B-49CA-999A-F5330CCC5DEC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16" name="Flussdiagramm: Verbinder 115">
                  <a:extLst>
                    <a:ext uri="{FF2B5EF4-FFF2-40B4-BE49-F238E27FC236}">
                      <a16:creationId xmlns:a16="http://schemas.microsoft.com/office/drawing/2014/main" id="{4E4F686C-17FD-44FB-A62B-C20A6235839A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7" name="Flussdiagramm: Verbinder 116">
                  <a:extLst>
                    <a:ext uri="{FF2B5EF4-FFF2-40B4-BE49-F238E27FC236}">
                      <a16:creationId xmlns:a16="http://schemas.microsoft.com/office/drawing/2014/main" id="{E33231A8-F775-4663-9C21-F747AC644065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8" name="Flussdiagramm: Verbinder 117">
                  <a:extLst>
                    <a:ext uri="{FF2B5EF4-FFF2-40B4-BE49-F238E27FC236}">
                      <a16:creationId xmlns:a16="http://schemas.microsoft.com/office/drawing/2014/main" id="{BD030CC5-98A6-49B7-B4ED-40FB46C5A2E5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9" name="Flussdiagramm: Verbinder 118">
                  <a:extLst>
                    <a:ext uri="{FF2B5EF4-FFF2-40B4-BE49-F238E27FC236}">
                      <a16:creationId xmlns:a16="http://schemas.microsoft.com/office/drawing/2014/main" id="{364141BE-73D4-402D-B66F-C23F902A2E3E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0" name="Flussdiagramm: Verbinder 119">
                  <a:extLst>
                    <a:ext uri="{FF2B5EF4-FFF2-40B4-BE49-F238E27FC236}">
                      <a16:creationId xmlns:a16="http://schemas.microsoft.com/office/drawing/2014/main" id="{EE6E192E-6359-49FF-9BBC-4EC406694A7D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1" name="Flussdiagramm: Verbinder 120">
                  <a:extLst>
                    <a:ext uri="{FF2B5EF4-FFF2-40B4-BE49-F238E27FC236}">
                      <a16:creationId xmlns:a16="http://schemas.microsoft.com/office/drawing/2014/main" id="{7C9DAB08-C71C-437D-8F05-B75DBA947041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2" name="Flussdiagramm: Verbinder 121">
                  <a:extLst>
                    <a:ext uri="{FF2B5EF4-FFF2-40B4-BE49-F238E27FC236}">
                      <a16:creationId xmlns:a16="http://schemas.microsoft.com/office/drawing/2014/main" id="{B63B8952-80F6-4BF0-AE61-B62CC92D009B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23" name="Gerader Verbinder 122">
                  <a:extLst>
                    <a:ext uri="{FF2B5EF4-FFF2-40B4-BE49-F238E27FC236}">
                      <a16:creationId xmlns:a16="http://schemas.microsoft.com/office/drawing/2014/main" id="{2B08CA64-CC19-4C71-BED6-36CBD5E93EA1}"/>
                    </a:ext>
                  </a:extLst>
                </p:cNvPr>
                <p:cNvCxnSpPr>
                  <a:cxnSpLocks/>
                  <a:stCxn id="116" idx="6"/>
                  <a:endCxn id="118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Gerader Verbinder 123">
                  <a:extLst>
                    <a:ext uri="{FF2B5EF4-FFF2-40B4-BE49-F238E27FC236}">
                      <a16:creationId xmlns:a16="http://schemas.microsoft.com/office/drawing/2014/main" id="{324EBA58-F180-4C61-B179-86570537F264}"/>
                    </a:ext>
                  </a:extLst>
                </p:cNvPr>
                <p:cNvCxnSpPr>
                  <a:cxnSpLocks/>
                  <a:stCxn id="116" idx="6"/>
                  <a:endCxn id="119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Gerader Verbinder 124">
                  <a:extLst>
                    <a:ext uri="{FF2B5EF4-FFF2-40B4-BE49-F238E27FC236}">
                      <a16:creationId xmlns:a16="http://schemas.microsoft.com/office/drawing/2014/main" id="{A3EBD67C-7C2A-49BE-8F79-C8042F98D8F5}"/>
                    </a:ext>
                  </a:extLst>
                </p:cNvPr>
                <p:cNvCxnSpPr>
                  <a:cxnSpLocks/>
                  <a:stCxn id="116" idx="6"/>
                  <a:endCxn id="120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7EA9056F-E8A0-44E7-93EB-97E87FB21CEF}"/>
                    </a:ext>
                  </a:extLst>
                </p:cNvPr>
                <p:cNvCxnSpPr>
                  <a:cxnSpLocks/>
                  <a:stCxn id="117" idx="6"/>
                  <a:endCxn id="118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27FCD525-5195-4FE2-A420-4B2BFA097721}"/>
                    </a:ext>
                  </a:extLst>
                </p:cNvPr>
                <p:cNvCxnSpPr>
                  <a:cxnSpLocks/>
                  <a:stCxn id="117" idx="6"/>
                  <a:endCxn id="119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>
                  <a:extLst>
                    <a:ext uri="{FF2B5EF4-FFF2-40B4-BE49-F238E27FC236}">
                      <a16:creationId xmlns:a16="http://schemas.microsoft.com/office/drawing/2014/main" id="{90610CA2-AC24-4806-B31F-68B7100766DD}"/>
                    </a:ext>
                  </a:extLst>
                </p:cNvPr>
                <p:cNvCxnSpPr>
                  <a:cxnSpLocks/>
                  <a:stCxn id="121" idx="2"/>
                  <a:endCxn id="118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>
                  <a:extLst>
                    <a:ext uri="{FF2B5EF4-FFF2-40B4-BE49-F238E27FC236}">
                      <a16:creationId xmlns:a16="http://schemas.microsoft.com/office/drawing/2014/main" id="{23A34161-8C5A-4229-8084-75BBF25F02D9}"/>
                    </a:ext>
                  </a:extLst>
                </p:cNvPr>
                <p:cNvCxnSpPr>
                  <a:cxnSpLocks/>
                  <a:stCxn id="121" idx="2"/>
                  <a:endCxn id="119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>
                  <a:extLst>
                    <a:ext uri="{FF2B5EF4-FFF2-40B4-BE49-F238E27FC236}">
                      <a16:creationId xmlns:a16="http://schemas.microsoft.com/office/drawing/2014/main" id="{7C5ADD1D-49FA-4E85-A6EC-732A080DF51C}"/>
                    </a:ext>
                  </a:extLst>
                </p:cNvPr>
                <p:cNvCxnSpPr>
                  <a:cxnSpLocks/>
                  <a:stCxn id="121" idx="2"/>
                  <a:endCxn id="120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r Verbinder 130">
                  <a:extLst>
                    <a:ext uri="{FF2B5EF4-FFF2-40B4-BE49-F238E27FC236}">
                      <a16:creationId xmlns:a16="http://schemas.microsoft.com/office/drawing/2014/main" id="{7A7A55B4-1B5D-4679-997C-1F40D673512A}"/>
                    </a:ext>
                  </a:extLst>
                </p:cNvPr>
                <p:cNvCxnSpPr>
                  <a:cxnSpLocks/>
                  <a:stCxn id="118" idx="6"/>
                  <a:endCxn id="122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Gerader Verbinder 131">
                  <a:extLst>
                    <a:ext uri="{FF2B5EF4-FFF2-40B4-BE49-F238E27FC236}">
                      <a16:creationId xmlns:a16="http://schemas.microsoft.com/office/drawing/2014/main" id="{9C7A7C23-B0C9-4D5D-944E-DA37AE45AFE6}"/>
                    </a:ext>
                  </a:extLst>
                </p:cNvPr>
                <p:cNvCxnSpPr>
                  <a:cxnSpLocks/>
                  <a:stCxn id="122" idx="2"/>
                  <a:endCxn id="119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64CBA091-28FA-430A-8B07-4E89C7B030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>
                <a:extLst>
                  <a:ext uri="{FF2B5EF4-FFF2-40B4-BE49-F238E27FC236}">
                    <a16:creationId xmlns:a16="http://schemas.microsoft.com/office/drawing/2014/main" id="{736183B2-F27F-4602-8E01-DDFAB66C3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014BA6DF-F6E2-4AD0-AAB7-6BEF0A548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D218B2E6-72C0-4230-AE09-265EF9D82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1364648D-C93F-4BEC-A634-8D7F3A00E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5973EB0A-624B-4FCB-AB38-A7ADD9EF7EC3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D001F4A5-1853-4AA0-9593-9AD3BF5F43A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E844BEA6-4ABC-4B83-BE57-E0776457DBF7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17E4D0DF-7308-4F01-B024-F75A82FEADBA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0F00F0F-8EF6-438C-B816-0CA409644D51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A0122800-5810-49A0-8A59-C0374FC979BE}"/>
                  </a:ext>
                </a:extLst>
              </p:cNvPr>
              <p:cNvCxnSpPr>
                <a:cxnSpLocks/>
                <a:stCxn id="117" idx="6"/>
                <a:endCxn id="111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C22CF47B-D49A-4D3C-9C71-286AD3B9B930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6BE7A1FE-06E8-4B52-AFC2-BAC8B39B4D3B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053D18A6-6106-4B74-A156-A521F4744A5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E7492D78-91B2-4236-9179-D2357772A378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E7492D78-91B2-4236-9179-D2357772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EB24DDBC-17FB-455C-B7C2-F7D13EFEF915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EB24DDBC-17FB-455C-B7C2-F7D13EFE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F9E86040-C5AE-4467-A9A7-C6397A821507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F9E86040-C5AE-4467-A9A7-C6397A821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AE14EA9C-55FF-454D-AECC-64306E2270F5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AE14EA9C-55FF-454D-AECC-64306E227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9760FF5-7DEA-4EF4-996A-5047A1624283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9760FF5-7DEA-4EF4-996A-5047A1624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B4EA670A-0CC5-4AED-8486-642295A9F960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B4EA670A-0CC5-4AED-8486-642295A9F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DB520F7-830E-4E5E-8978-B9431C4600E7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DB520F7-830E-4E5E-8978-B9431C460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78FB9C51-2394-4121-99FB-049127DCF93F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78FB9C51-2394-4121-99FB-049127DCF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feld 82">
                  <a:extLst>
                    <a:ext uri="{FF2B5EF4-FFF2-40B4-BE49-F238E27FC236}">
                      <a16:creationId xmlns:a16="http://schemas.microsoft.com/office/drawing/2014/main" id="{E6FEE791-100F-40C2-B990-819639D35A66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feld 82">
                  <a:extLst>
                    <a:ext uri="{FF2B5EF4-FFF2-40B4-BE49-F238E27FC236}">
                      <a16:creationId xmlns:a16="http://schemas.microsoft.com/office/drawing/2014/main" id="{E6FEE791-100F-40C2-B990-819639D35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197EC8EB-C3BC-4B3D-B496-27F50D935044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197EC8EB-C3BC-4B3D-B496-27F50D93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FBC2B79D-6C59-42DD-9187-0E9DB9CDDF2B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FBC2B79D-6C59-42DD-9187-0E9DB9CD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7E6F2FED-A0E8-468A-B401-4FAFA162E529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7E6F2FED-A0E8-468A-B401-4FAFA162E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97F41107-A5A2-4866-A3D8-6DB18B734EE5}"/>
              </a:ext>
            </a:extLst>
          </p:cNvPr>
          <p:cNvSpPr txBox="1">
            <a:spLocks/>
          </p:cNvSpPr>
          <p:nvPr/>
        </p:nvSpPr>
        <p:spPr>
          <a:xfrm>
            <a:off x="838199" y="-99326"/>
            <a:ext cx="10748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Reizweiterleitung in einem neuronalen Netz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-0.00602 L -0.00781 -0.15972 " pathEditMode="relative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224882" y="4195098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6D87A441-271F-4D41-906F-328F896B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2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Anwendung von neuronalen Netzen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43A6880-2546-4697-94C5-E73C6AFE5D27}"/>
              </a:ext>
            </a:extLst>
          </p:cNvPr>
          <p:cNvGrpSpPr/>
          <p:nvPr/>
        </p:nvGrpSpPr>
        <p:grpSpPr>
          <a:xfrm>
            <a:off x="1430866" y="1226236"/>
            <a:ext cx="10180563" cy="2688445"/>
            <a:chOff x="1532466" y="1690688"/>
            <a:chExt cx="10054309" cy="2826709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A35C4AC6-1C58-4AC2-86EB-BFA1BC4B93F8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7BDDCC4-05A9-4F0A-95AD-E3C4CDA99592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6C622BBB-A2F5-4E93-958B-9BF6B3134AEE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9" name="Flussdiagramm: Verbinder 38">
                  <a:extLst>
                    <a:ext uri="{FF2B5EF4-FFF2-40B4-BE49-F238E27FC236}">
                      <a16:creationId xmlns:a16="http://schemas.microsoft.com/office/drawing/2014/main" id="{FD8C0BE7-2CF3-49EA-B32C-39177A599948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0" name="Flussdiagramm: Verbinder 39">
                  <a:extLst>
                    <a:ext uri="{FF2B5EF4-FFF2-40B4-BE49-F238E27FC236}">
                      <a16:creationId xmlns:a16="http://schemas.microsoft.com/office/drawing/2014/main" id="{6938B10A-228B-4682-B9B7-BBD09D513AA1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1" name="Flussdiagramm: Verbinder 40">
                  <a:extLst>
                    <a:ext uri="{FF2B5EF4-FFF2-40B4-BE49-F238E27FC236}">
                      <a16:creationId xmlns:a16="http://schemas.microsoft.com/office/drawing/2014/main" id="{43EB5804-AF3D-45A1-B04D-F7885311B32C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" name="Flussdiagramm: Verbinder 41">
                  <a:extLst>
                    <a:ext uri="{FF2B5EF4-FFF2-40B4-BE49-F238E27FC236}">
                      <a16:creationId xmlns:a16="http://schemas.microsoft.com/office/drawing/2014/main" id="{72B25F4A-B94C-4A46-A666-773CB1677B1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" name="Flussdiagramm: Verbinder 42">
                  <a:extLst>
                    <a:ext uri="{FF2B5EF4-FFF2-40B4-BE49-F238E27FC236}">
                      <a16:creationId xmlns:a16="http://schemas.microsoft.com/office/drawing/2014/main" id="{E7C820FB-7EAF-4C7E-AFF8-416D98DB62E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4" name="Flussdiagramm: Verbinder 43">
                  <a:extLst>
                    <a:ext uri="{FF2B5EF4-FFF2-40B4-BE49-F238E27FC236}">
                      <a16:creationId xmlns:a16="http://schemas.microsoft.com/office/drawing/2014/main" id="{0C608999-F7A7-408C-A26D-412CD2A960F7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3F6DF7F4-565A-4EA8-ACF4-1FC3235C1036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EC9DB30E-5606-474B-AE1E-7E2579BE72CA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11B792B5-ECF8-4B8C-9F0F-B8A8A21B1392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r Verbinder 47">
                  <a:extLst>
                    <a:ext uri="{FF2B5EF4-FFF2-40B4-BE49-F238E27FC236}">
                      <a16:creationId xmlns:a16="http://schemas.microsoft.com/office/drawing/2014/main" id="{FAAE484B-40F0-40DB-A1AF-D67169AC65CA}"/>
                    </a:ext>
                  </a:extLst>
                </p:cNvPr>
                <p:cNvCxnSpPr>
                  <a:cxnSpLocks/>
                  <a:stCxn id="39" idx="6"/>
                  <a:endCxn id="40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r Verbinder 48">
                  <a:extLst>
                    <a:ext uri="{FF2B5EF4-FFF2-40B4-BE49-F238E27FC236}">
                      <a16:creationId xmlns:a16="http://schemas.microsoft.com/office/drawing/2014/main" id="{711D404D-5749-45BE-ADB3-190B25836F4C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4FE7F37F-4F7B-4306-9C77-5DD8C31AA596}"/>
                    </a:ext>
                  </a:extLst>
                </p:cNvPr>
                <p:cNvCxnSpPr>
                  <a:cxnSpLocks/>
                  <a:stCxn id="43" idx="2"/>
                  <a:endCxn id="40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r Verbinder 50">
                  <a:extLst>
                    <a:ext uri="{FF2B5EF4-FFF2-40B4-BE49-F238E27FC236}">
                      <a16:creationId xmlns:a16="http://schemas.microsoft.com/office/drawing/2014/main" id="{0F3509DC-D38C-47DF-ADAC-0238F66AA8DC}"/>
                    </a:ext>
                  </a:extLst>
                </p:cNvPr>
                <p:cNvCxnSpPr>
                  <a:cxnSpLocks/>
                  <a:stCxn id="43" idx="2"/>
                  <a:endCxn id="41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Gerader Verbinder 51">
                  <a:extLst>
                    <a:ext uri="{FF2B5EF4-FFF2-40B4-BE49-F238E27FC236}">
                      <a16:creationId xmlns:a16="http://schemas.microsoft.com/office/drawing/2014/main" id="{7351C441-1453-40AA-96C5-9EB6DA878205}"/>
                    </a:ext>
                  </a:extLst>
                </p:cNvPr>
                <p:cNvCxnSpPr>
                  <a:cxnSpLocks/>
                  <a:stCxn id="43" idx="2"/>
                  <a:endCxn id="42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F13D6E5B-DF8A-4F1E-967F-2C04A898B6EB}"/>
                    </a:ext>
                  </a:extLst>
                </p:cNvPr>
                <p:cNvCxnSpPr>
                  <a:cxnSpLocks/>
                  <a:stCxn id="40" idx="6"/>
                  <a:endCxn id="44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25C5EB1F-B9AD-4DA5-BE3A-9704DB7C66CC}"/>
                    </a:ext>
                  </a:extLst>
                </p:cNvPr>
                <p:cNvCxnSpPr>
                  <a:cxnSpLocks/>
                  <a:stCxn id="44" idx="2"/>
                  <a:endCxn id="41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F90F01A4-E1BA-4545-A207-211959C51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378D558D-DB59-4FF2-9C47-04DD0EFBB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A73A0B3E-2436-488A-ACB1-6F5AA520E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190DB7B0-0E74-4A1E-8568-B5F109868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D2E6388F-B003-473D-BD4F-B39E3164B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7260934-8EA8-4B75-BFC8-F1D5EA220757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26A8118-D522-4261-B045-D0488B37FCE6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8D3F9BE-A537-4AD8-84EF-6791E025B0FE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CC2C069-3DF5-4A80-9042-F378451F6DA8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5CEB576-3D1F-4576-8402-A85AD20B0C98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FD5DDFC8-2864-492C-9467-958EF6C8B293}"/>
                  </a:ext>
                </a:extLst>
              </p:cNvPr>
              <p:cNvCxnSpPr>
                <a:cxnSpLocks/>
                <a:stCxn id="39" idx="6"/>
                <a:endCxn id="33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4210BBD9-5C8A-4221-9EBA-AC952CDFEC43}"/>
                  </a:ext>
                </a:extLst>
              </p:cNvPr>
              <p:cNvCxnSpPr>
                <a:cxnSpLocks/>
                <a:endCxn id="44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E66FC6D-46D9-4E6D-B82D-16A996A4E00C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52A0DB9-9DE8-4394-B8DC-8556A331D808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0F53B62-E8AD-4550-8C47-D7064301F5E1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BB2F772-7EC8-469D-AA35-255E23F718B6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D2C39A31-4862-445A-B98B-5B7D3B1480B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3F6AEFFD-1A4F-4BF4-BDCA-CBBFBCFDD5FE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8EC3083-E953-4FB1-8CDD-14AD3803FFEE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350DDB6-BFB3-4144-93FE-FD17212B3887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10D7DC3-8BB6-4590-BDB1-F082C8105499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367BEE6-9B40-4731-B7B3-E9CBDB0A3170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D066C1E3-6584-4807-95F9-66314C818644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7473E941-7A4E-4675-AF27-59366A6D114C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7DC2CB8-A469-4F9D-A6B2-69EDAED4BE67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AD65FCED-768F-4499-AC38-E8ABF58E4605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1104532" y="4219833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468966" y="1030288"/>
            <a:ext cx="10054309" cy="3605212"/>
            <a:chOff x="1532466" y="1690688"/>
            <a:chExt cx="10054309" cy="386206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4672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5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39" name="Flussdiagramm: Verbinder 38">
              <a:extLst>
                <a:ext uri="{FF2B5EF4-FFF2-40B4-BE49-F238E27FC236}">
                  <a16:creationId xmlns:a16="http://schemas.microsoft.com/office/drawing/2014/main" id="{71582D71-08AE-4C15-9751-F57711E33213}"/>
                </a:ext>
              </a:extLst>
            </p:cNvPr>
            <p:cNvSpPr/>
            <p:nvPr/>
          </p:nvSpPr>
          <p:spPr>
            <a:xfrm>
              <a:off x="1532466" y="4203668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A023227-5056-4561-875C-4344419CB46C}"/>
                </a:ext>
              </a:extLst>
            </p:cNvPr>
            <p:cNvCxnSpPr>
              <a:cxnSpLocks/>
              <a:stCxn id="39" idx="6"/>
              <a:endCxn id="13" idx="2"/>
            </p:cNvCxnSpPr>
            <p:nvPr/>
          </p:nvCxnSpPr>
          <p:spPr>
            <a:xfrm flipV="1">
              <a:off x="2343820" y="2085997"/>
              <a:ext cx="3696206" cy="251298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0C83F2D8-37BF-483C-92A4-EA5714C4EC3F}"/>
                </a:ext>
              </a:extLst>
            </p:cNvPr>
            <p:cNvCxnSpPr>
              <a:cxnSpLocks/>
              <a:stCxn id="39" idx="6"/>
              <a:endCxn id="79" idx="1"/>
            </p:cNvCxnSpPr>
            <p:nvPr/>
          </p:nvCxnSpPr>
          <p:spPr>
            <a:xfrm flipV="1">
              <a:off x="2343820" y="3112356"/>
              <a:ext cx="3665608" cy="148662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339DC7C-07F7-4D1F-B801-105D706CEBF9}"/>
                </a:ext>
              </a:extLst>
            </p:cNvPr>
            <p:cNvCxnSpPr>
              <a:cxnSpLocks/>
              <a:stCxn id="39" idx="6"/>
              <a:endCxn id="82" idx="1"/>
            </p:cNvCxnSpPr>
            <p:nvPr/>
          </p:nvCxnSpPr>
          <p:spPr>
            <a:xfrm flipV="1">
              <a:off x="2343820" y="4116276"/>
              <a:ext cx="3656078" cy="48270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75242854-9CD6-432B-9315-4496660E3616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85BD5575-99CD-42ED-AE92-9E888EA5AA55}"/>
                </a:ext>
              </a:extLst>
            </p:cNvPr>
            <p:cNvCxnSpPr>
              <a:cxnSpLocks/>
              <a:stCxn id="49" idx="6"/>
              <a:endCxn id="84" idx="1"/>
            </p:cNvCxnSpPr>
            <p:nvPr/>
          </p:nvCxnSpPr>
          <p:spPr>
            <a:xfrm flipV="1">
              <a:off x="6812667" y="2567654"/>
              <a:ext cx="3833842" cy="25897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156D0A2D-1ECC-4712-991E-C1D5F26A144B}"/>
                </a:ext>
              </a:extLst>
            </p:cNvPr>
            <p:cNvCxnSpPr>
              <a:cxnSpLocks/>
              <a:stCxn id="49" idx="6"/>
              <a:endCxn id="86" idx="1"/>
            </p:cNvCxnSpPr>
            <p:nvPr/>
          </p:nvCxnSpPr>
          <p:spPr>
            <a:xfrm flipV="1">
              <a:off x="6812667" y="3596353"/>
              <a:ext cx="3819545" cy="156108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/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/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/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B64CFF0-4CFB-4B89-BF01-C8CA8750229F}"/>
                  </a:ext>
                </a:extLst>
              </p:cNvPr>
              <p:cNvSpPr txBox="1"/>
              <p:nvPr/>
            </p:nvSpPr>
            <p:spPr>
              <a:xfrm>
                <a:off x="8029834" y="4856809"/>
                <a:ext cx="177574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B64CFF0-4CFB-4B89-BF01-C8CA8750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4" y="4856809"/>
                <a:ext cx="1775743" cy="7430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329B468-34DF-4F08-B09E-BD3D81A21EE7}"/>
                  </a:ext>
                </a:extLst>
              </p:cNvPr>
              <p:cNvSpPr txBox="1"/>
              <p:nvPr/>
            </p:nvSpPr>
            <p:spPr>
              <a:xfrm>
                <a:off x="1140545" y="4787803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329B468-34DF-4F08-B09E-BD3D81A2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45" y="4787803"/>
                <a:ext cx="6538126" cy="8259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F4DA533-9C69-419A-AE0E-BD196389E3CA}"/>
                  </a:ext>
                </a:extLst>
              </p:cNvPr>
              <p:cNvSpPr txBox="1"/>
              <p:nvPr/>
            </p:nvSpPr>
            <p:spPr>
              <a:xfrm>
                <a:off x="1131018" y="5633296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F4DA533-9C69-419A-AE0E-BD196389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18" y="5633296"/>
                <a:ext cx="9660471" cy="9985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764E05F-A66D-434A-96EA-9BB5485AD717}"/>
                  </a:ext>
                </a:extLst>
              </p:cNvPr>
              <p:cNvSpPr txBox="1"/>
              <p:nvPr/>
            </p:nvSpPr>
            <p:spPr>
              <a:xfrm>
                <a:off x="9792739" y="5906958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764E05F-A66D-434A-96EA-9BB5485A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739" y="5906958"/>
                <a:ext cx="1716239" cy="431593"/>
              </a:xfrm>
              <a:prstGeom prst="rect">
                <a:avLst/>
              </a:prstGeom>
              <a:blipFill>
                <a:blip r:embed="rId22"/>
                <a:stretch>
                  <a:fillRect l="-2128" t="-1408" b="-183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itel 1">
            <a:extLst>
              <a:ext uri="{FF2B5EF4-FFF2-40B4-BE49-F238E27FC236}">
                <a16:creationId xmlns:a16="http://schemas.microsoft.com/office/drawing/2014/main" id="{64B4DC0F-88E0-429E-95F9-C9976473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2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künstliches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{D7DE7739-CF2C-4174-931D-290F028D5C78}tf89338750_win32</Template>
  <TotalTime>0</TotalTime>
  <Words>2244</Words>
  <Application>Microsoft Office PowerPoint</Application>
  <PresentationFormat>Breitbild</PresentationFormat>
  <Paragraphs>659</Paragraphs>
  <Slides>37</Slides>
  <Notes>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Univers</vt:lpstr>
      <vt:lpstr>GradientUnivers</vt:lpstr>
      <vt:lpstr>Faltende neuronale netze</vt:lpstr>
      <vt:lpstr>Gliederung</vt:lpstr>
      <vt:lpstr>Übersicht über Maschinelles Lernen</vt:lpstr>
      <vt:lpstr>Übersicht über Maschinelles Lernen</vt:lpstr>
      <vt:lpstr>Reizweiterleitung in einem neuronalen Netz</vt:lpstr>
      <vt:lpstr>Reizweiterleitung in einem neuronalen Netz</vt:lpstr>
      <vt:lpstr>PowerPoint-Präsentation</vt:lpstr>
      <vt:lpstr>Anwendung von neuronalen Netzen</vt:lpstr>
      <vt:lpstr>Ein künstliches neuronales Netz</vt:lpstr>
      <vt:lpstr>Training neuronaler Netze</vt:lpstr>
      <vt:lpstr>Training neuronaler Netze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Ein faltendes neuronales Netz</vt:lpstr>
      <vt:lpstr>Ein faltendes neuronales Netz</vt:lpstr>
      <vt:lpstr>Mögliche Probleme</vt:lpstr>
      <vt:lpstr>Vergleich biologischer und künstlicher neuronaler Netze</vt:lpstr>
      <vt:lpstr>Eigene Implementierung</vt:lpstr>
      <vt:lpstr>Eigene Implementierung</vt:lpstr>
      <vt:lpstr>Eigene Implementierung</vt:lpstr>
      <vt:lpstr>Eigene Implementierung</vt:lpstr>
      <vt:lpstr>Eigene Implementierung</vt:lpstr>
      <vt:lpstr>Beantwortung der Leitfrage</vt:lpstr>
      <vt:lpstr>Das Multilayer Perceptron</vt:lpstr>
      <vt:lpstr>Das Multilayer Perceptron</vt:lpstr>
      <vt:lpstr>Funktionsweise faltender neuronaler Netze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288</cp:revision>
  <dcterms:created xsi:type="dcterms:W3CDTF">2022-03-13T11:23:14Z</dcterms:created>
  <dcterms:modified xsi:type="dcterms:W3CDTF">2022-04-03T22:22:11Z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